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94"/>
    <p:restoredTop sz="97436"/>
  </p:normalViewPr>
  <p:slideViewPr>
    <p:cSldViewPr snapToGrid="0" snapToObjects="1">
      <p:cViewPr varScale="1">
        <p:scale>
          <a:sx n="82" d="100"/>
          <a:sy n="82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EBC55-5864-427B-84CF-6441AA82B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745" y="1205037"/>
            <a:ext cx="7744993" cy="2541336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2BDB-18E0-4991-A6F2-7AD542015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745" y="3949332"/>
            <a:ext cx="7744993" cy="2006735"/>
          </a:xfrm>
        </p:spPr>
        <p:txBody>
          <a:bodyPr>
            <a:normAutofit/>
          </a:bodyPr>
          <a:lstStyle>
            <a:lvl1pPr marL="0" indent="0" algn="l">
              <a:buNone/>
              <a:defRPr sz="20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0ABC6-907E-47DE-8E40-61F2DD1B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B158-6097-43A1-90B6-406F93670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E077-FF20-4DD9-92B5-EE1C4D61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071ABCB-C306-49F0-8D5D-0B890583C1CE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A67F94-2250-4B3A-8424-1BC0A0BCB3FF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B942D8-95BE-4CFD-BFCC-26209EC192CE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DF6499A-D398-4CBC-AA22-4277539430FC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91493C-6480-4A3F-8836-1727CBA3C849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6BFEE-D3D9-4B18-BA88-49F7C7D26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6" y="959587"/>
            <a:ext cx="9076329" cy="10642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A5BD3-1A63-4F94-ADFA-5CA2A414D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148186" y="2248257"/>
            <a:ext cx="9076329" cy="365015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1888E-6FA1-446E-A77C-7D26923F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3313F-58CA-4397-A3B4-71B068D1E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6AB3-89E2-4B6A-A5F3-3FB781C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BC2869-B8E0-44C7-801E-BA0C2C1B5E82}"/>
              </a:ext>
            </a:extLst>
          </p:cNvPr>
          <p:cNvGrpSpPr/>
          <p:nvPr/>
        </p:nvGrpSpPr>
        <p:grpSpPr>
          <a:xfrm rot="10800000">
            <a:off x="0" y="1827078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A7CEB8F-94FA-4A87-AA80-066173AA5C5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4F9817E-A26F-4D7B-82A1-FA647EE4C86F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E734839-B51C-4112-A4D8-DDFCB7F84A6F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1DFF651-C17F-4B2C-A962-32FA4958BCFA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B263D-CDF8-431B-A5D1-96876491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31030" y="866253"/>
            <a:ext cx="2222769" cy="531071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6B9BE-E660-4F3A-ABA1-86667DC13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66253"/>
            <a:ext cx="8164286" cy="531071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82700-F509-4302-AE0E-6CC56401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BD63-5B0C-4FB3-8434-8EA1A84F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3E9EB-019B-4F03-8147-D6CBA6B1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9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1C13-CF9D-4E82-A5B4-91008DCD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06FD2-89E8-4415-ADF7-22F4A4C25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CBBFF-8889-497F-B4CA-A031E8DD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78DAF-985B-4BB4-ADA9-02EA979F1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10DBC-42B5-46AB-B36A-B39128E6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74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B6E7-01C8-4375-B7C7-596CD119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83229"/>
            <a:ext cx="8214179" cy="330313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41675-8F3E-47CC-9573-D853C506D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295900"/>
            <a:ext cx="8214179" cy="7937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9F49-690E-49EC-BD41-75A18C9E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C9E70-1401-468E-97DE-4255CA222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E14C-9127-4582-A006-2AEA93AF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394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4DF9-FA60-4E7B-BDE8-C0F9AFE6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F1133-890E-4E96-AEDD-0F921E26F5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6745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4763B4-4987-4303-9640-54B67DD75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74" y="2250798"/>
            <a:ext cx="4445899" cy="375267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4AAD8-D444-410E-98EC-4707690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2F01E-6867-4604-8B58-F65BCC82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43D87-0EC8-43C7-9D1B-46DB5212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34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05AE-70FD-4CEE-BDFB-D5C0A3D35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5" y="960120"/>
            <a:ext cx="9196928" cy="106070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91E2-4532-4D16-827E-4DB0688F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153" y="2062842"/>
            <a:ext cx="4445899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B53BE-9EDA-4D07-A042-0D101FAB9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745" y="2882837"/>
            <a:ext cx="4446642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DFDFC1-7510-4F8E-A831-ABA33D977A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25280" y="2062842"/>
            <a:ext cx="4467794" cy="78189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A42F0-9A48-4946-8BA8-394CBF01A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24868" y="2882837"/>
            <a:ext cx="4468541" cy="33437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0FC563-D319-494F-AA63-0BDF1D25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2F4FE-433A-42F6-8A73-AD843352B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75352-FC7F-4BA8-940F-2F920C28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95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B3FB5-4B13-4412-9F42-62450D6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7ECA-0E5D-4DD2-B664-DF351875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2406B-A925-466A-AF79-D0A4E0EA4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1B050-D381-4E1A-88DD-361F0EE9D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63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BF592-6A15-4999-ACFA-A535A113B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19EFC1-AD45-4610-8FC6-2058F55E4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DF506-CFF9-4BD2-8D76-33779277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3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7674-EAFF-4CAE-A685-8AEA617D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94014"/>
            <a:ext cx="3932237" cy="143691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3A185-E15D-46FD-A4FB-709A8B5D0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94014"/>
            <a:ext cx="6172200" cy="47670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086F7-5F48-40D6-B4E3-1347EA21B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2"/>
            <a:ext cx="3932237" cy="32509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4FC41-0A32-438D-9A47-F932AB49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0F85D-CB6B-48E8-B56F-81472CE9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120E-E239-4B93-AC67-210D23BD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69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F02C-5A08-45D4-AFE1-8EF0E6DEC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65120"/>
            <a:ext cx="3932237" cy="146580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2EF863-20E6-4CF9-A179-0A2A52E5F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CFB1A-5B7E-45DA-9713-0CD8E3121F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618014"/>
            <a:ext cx="3932237" cy="325097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FD67F-901E-4423-A48F-41F00ECA5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04982-0749-4F34-A4DB-DDC12BD4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38447-AEAF-40D9-B3D3-94404C14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495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06359A-F1E3-49EE-BBC2-40888C4A3628}"/>
              </a:ext>
            </a:extLst>
          </p:cNvPr>
          <p:cNvGrpSpPr/>
          <p:nvPr/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</a:extLst>
            </p:cNvPr>
            <p:cNvSpPr/>
            <p:nvPr/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</a:extLst>
            </p:cNvPr>
            <p:cNvSpPr/>
            <p:nvPr/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</a:extLst>
            </p:cNvPr>
            <p:cNvSpPr/>
            <p:nvPr/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</a:extLst>
            </p:cNvPr>
            <p:cNvSpPr/>
            <p:nvPr/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1B74D-DF90-4993-88AE-4D05C91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744" y="959587"/>
            <a:ext cx="9076329" cy="1064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B3DE9-A495-4E75-819D-E0B2E550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744" y="2248257"/>
            <a:ext cx="9076329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430AC-DB07-423B-A52A-0065639AF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266975" y="6356350"/>
            <a:ext cx="29609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9/20/2021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FAFC9-FA18-4C55-8C92-B17603CAE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6745" y="501128"/>
            <a:ext cx="33113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A493-61FB-4764-90B6-8CC218A781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9498" y="6356350"/>
            <a:ext cx="515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0">
                <a:solidFill>
                  <a:schemeClr val="tx2">
                    <a:alpha val="8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050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150000"/>
        <a:buFont typeface="Goudy Old Style" panose="02020502050305020303" pitchFamily="18" charset="0"/>
        <a:buChar char="∙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150000"/>
        <a:buFont typeface="Goudy Old Style" panose="02020502050305020303" pitchFamily="18" charset="0"/>
        <a:buChar char="∙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kaggle.com/learn/pytho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rive.google.com/drive/folders/1E7ntcaDz1AezdUv5gWlMDdCfAJUJiju2?usp=shar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ECD84B89-83B1-AA44-B9BE-C68A3A346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>
            <a:extLst>
              <a:ext uri="{FF2B5EF4-FFF2-40B4-BE49-F238E27FC236}">
                <a16:creationId xmlns:a16="http://schemas.microsoft.com/office/drawing/2014/main" id="{F19666D1-630C-43E9-B111-D5E9AD12E7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8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3B9D9F-2555-4B2E-AD17-056B66596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9594" y="812056"/>
            <a:ext cx="3876811" cy="5127565"/>
          </a:xfrm>
          <a:custGeom>
            <a:avLst/>
            <a:gdLst>
              <a:gd name="connsiteX0" fmla="*/ 1941583 w 3876811"/>
              <a:gd name="connsiteY0" fmla="*/ 0 h 5127565"/>
              <a:gd name="connsiteX1" fmla="*/ 2111641 w 3876811"/>
              <a:gd name="connsiteY1" fmla="*/ 149098 h 5127565"/>
              <a:gd name="connsiteX2" fmla="*/ 3370494 w 3876811"/>
              <a:gd name="connsiteY2" fmla="*/ 774450 h 5127565"/>
              <a:gd name="connsiteX3" fmla="*/ 3876811 w 3876811"/>
              <a:gd name="connsiteY3" fmla="*/ 1854685 h 5127565"/>
              <a:gd name="connsiteX4" fmla="*/ 3876810 w 3876811"/>
              <a:gd name="connsiteY4" fmla="*/ 2507216 h 5127565"/>
              <a:gd name="connsiteX5" fmla="*/ 3872563 w 3876811"/>
              <a:gd name="connsiteY5" fmla="*/ 5127565 h 5127565"/>
              <a:gd name="connsiteX6" fmla="*/ 4248 w 3876811"/>
              <a:gd name="connsiteY6" fmla="*/ 5127565 h 5127565"/>
              <a:gd name="connsiteX7" fmla="*/ 0 w 3876811"/>
              <a:gd name="connsiteY7" fmla="*/ 2507216 h 5127565"/>
              <a:gd name="connsiteX8" fmla="*/ 1 w 3876811"/>
              <a:gd name="connsiteY8" fmla="*/ 1854685 h 5127565"/>
              <a:gd name="connsiteX9" fmla="*/ 506320 w 3876811"/>
              <a:gd name="connsiteY9" fmla="*/ 774450 h 5127565"/>
              <a:gd name="connsiteX10" fmla="*/ 1765173 w 3876811"/>
              <a:gd name="connsiteY10" fmla="*/ 149098 h 5127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876811" h="5127565">
                <a:moveTo>
                  <a:pt x="1941583" y="0"/>
                </a:moveTo>
                <a:lnTo>
                  <a:pt x="2111641" y="149098"/>
                </a:lnTo>
                <a:cubicBezTo>
                  <a:pt x="2533316" y="474958"/>
                  <a:pt x="3008486" y="564716"/>
                  <a:pt x="3370494" y="774450"/>
                </a:cubicBezTo>
                <a:cubicBezTo>
                  <a:pt x="3718589" y="1017851"/>
                  <a:pt x="3876811" y="1296993"/>
                  <a:pt x="3876811" y="1854685"/>
                </a:cubicBezTo>
                <a:cubicBezTo>
                  <a:pt x="3876811" y="2072195"/>
                  <a:pt x="3876810" y="2289706"/>
                  <a:pt x="3876810" y="2507216"/>
                </a:cubicBezTo>
                <a:lnTo>
                  <a:pt x="3872563" y="5127565"/>
                </a:lnTo>
                <a:lnTo>
                  <a:pt x="4248" y="5127565"/>
                </a:lnTo>
                <a:lnTo>
                  <a:pt x="0" y="2507216"/>
                </a:lnTo>
                <a:cubicBezTo>
                  <a:pt x="0" y="2289706"/>
                  <a:pt x="1" y="2072195"/>
                  <a:pt x="1" y="1854685"/>
                </a:cubicBezTo>
                <a:cubicBezTo>
                  <a:pt x="1" y="1296993"/>
                  <a:pt x="158225" y="1017851"/>
                  <a:pt x="506320" y="774450"/>
                </a:cubicBezTo>
                <a:cubicBezTo>
                  <a:pt x="868329" y="564716"/>
                  <a:pt x="1343500" y="474958"/>
                  <a:pt x="1765173" y="149098"/>
                </a:cubicBezTo>
                <a:close/>
              </a:path>
            </a:pathLst>
          </a:custGeom>
          <a:solidFill>
            <a:srgbClr val="000000">
              <a:alpha val="4993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E6B691-4E20-0D4A-AE61-9BF292846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3389" y="1826096"/>
            <a:ext cx="3149221" cy="214945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7D881-0154-844B-8A9C-6E919017BB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4629" y="4299045"/>
            <a:ext cx="2775858" cy="125559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</a:rPr>
              <a:t>Faculty of Electrical Engineering</a:t>
            </a:r>
          </a:p>
          <a:p>
            <a:pPr algn="ctr"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</a:rPr>
              <a:t>Telkom University </a:t>
            </a:r>
          </a:p>
        </p:txBody>
      </p:sp>
    </p:spTree>
    <p:extLst>
      <p:ext uri="{BB962C8B-B14F-4D97-AF65-F5344CB8AC3E}">
        <p14:creationId xmlns:p14="http://schemas.microsoft.com/office/powerpoint/2010/main" val="14233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B49DDE3-D095-6B49-8468-C97AFBEC5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D22837-90DE-4546-B484-CF6C4210A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1" y="960030"/>
            <a:ext cx="5143500" cy="1507398"/>
          </a:xfrm>
        </p:spPr>
        <p:txBody>
          <a:bodyPr anchor="ctr">
            <a:normAutofit/>
          </a:bodyPr>
          <a:lstStyle/>
          <a:p>
            <a:r>
              <a:rPr lang="en-US" dirty="0"/>
              <a:t>About Me</a:t>
            </a:r>
          </a:p>
        </p:txBody>
      </p:sp>
      <p:pic>
        <p:nvPicPr>
          <p:cNvPr id="5" name="Picture 4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B0CF9A31-4697-F94F-95E8-53D5A67DA8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61" r="14714" b="3"/>
          <a:stretch/>
        </p:blipFill>
        <p:spPr>
          <a:xfrm>
            <a:off x="1831726" y="1820333"/>
            <a:ext cx="2432547" cy="3217333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3CA578B-5FA2-42B3-85A7-E78AFE06B4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0828" y="720724"/>
            <a:ext cx="4014345" cy="5414576"/>
          </a:xfrm>
          <a:custGeom>
            <a:avLst/>
            <a:gdLst>
              <a:gd name="connsiteX0" fmla="*/ 2144960 w 4282900"/>
              <a:gd name="connsiteY0" fmla="*/ 0 h 5795027"/>
              <a:gd name="connsiteX1" fmla="*/ 2332832 w 4282900"/>
              <a:gd name="connsiteY1" fmla="*/ 164715 h 5795027"/>
              <a:gd name="connsiteX2" fmla="*/ 3723546 w 4282900"/>
              <a:gd name="connsiteY2" fmla="*/ 855573 h 5795027"/>
              <a:gd name="connsiteX3" fmla="*/ 4282900 w 4282900"/>
              <a:gd name="connsiteY3" fmla="*/ 2048959 h 5795027"/>
              <a:gd name="connsiteX4" fmla="*/ 4282900 w 4282900"/>
              <a:gd name="connsiteY4" fmla="*/ 2231503 h 5795027"/>
              <a:gd name="connsiteX5" fmla="*/ 4282900 w 4282900"/>
              <a:gd name="connsiteY5" fmla="*/ 2752557 h 5795027"/>
              <a:gd name="connsiteX6" fmla="*/ 4282900 w 4282900"/>
              <a:gd name="connsiteY6" fmla="*/ 3042471 h 5795027"/>
              <a:gd name="connsiteX7" fmla="*/ 4282900 w 4282900"/>
              <a:gd name="connsiteY7" fmla="*/ 3441681 h 5795027"/>
              <a:gd name="connsiteX8" fmla="*/ 4282900 w 4282900"/>
              <a:gd name="connsiteY8" fmla="*/ 3746068 h 5795027"/>
              <a:gd name="connsiteX9" fmla="*/ 3723546 w 4282900"/>
              <a:gd name="connsiteY9" fmla="*/ 4939455 h 5795027"/>
              <a:gd name="connsiteX10" fmla="*/ 2332829 w 4282900"/>
              <a:gd name="connsiteY10" fmla="*/ 5630311 h 5795027"/>
              <a:gd name="connsiteX11" fmla="*/ 2137940 w 4282900"/>
              <a:gd name="connsiteY11" fmla="*/ 5795027 h 5795027"/>
              <a:gd name="connsiteX12" fmla="*/ 1950069 w 4282900"/>
              <a:gd name="connsiteY12" fmla="*/ 5630311 h 5795027"/>
              <a:gd name="connsiteX13" fmla="*/ 559353 w 4282900"/>
              <a:gd name="connsiteY13" fmla="*/ 4939455 h 5795027"/>
              <a:gd name="connsiteX14" fmla="*/ 0 w 4282900"/>
              <a:gd name="connsiteY14" fmla="*/ 3746068 h 5795027"/>
              <a:gd name="connsiteX15" fmla="*/ 0 w 4282900"/>
              <a:gd name="connsiteY15" fmla="*/ 3441681 h 5795027"/>
              <a:gd name="connsiteX16" fmla="*/ 0 w 4282900"/>
              <a:gd name="connsiteY16" fmla="*/ 3042471 h 5795027"/>
              <a:gd name="connsiteX17" fmla="*/ 0 w 4282900"/>
              <a:gd name="connsiteY17" fmla="*/ 2752557 h 5795027"/>
              <a:gd name="connsiteX18" fmla="*/ 0 w 4282900"/>
              <a:gd name="connsiteY18" fmla="*/ 2231503 h 5795027"/>
              <a:gd name="connsiteX19" fmla="*/ 0 w 4282900"/>
              <a:gd name="connsiteY19" fmla="*/ 2048959 h 5795027"/>
              <a:gd name="connsiteX20" fmla="*/ 559354 w 4282900"/>
              <a:gd name="connsiteY20" fmla="*/ 855573 h 5795027"/>
              <a:gd name="connsiteX21" fmla="*/ 1950071 w 4282900"/>
              <a:gd name="connsiteY21" fmla="*/ 164715 h 579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282900" h="5795027">
                <a:moveTo>
                  <a:pt x="2144960" y="0"/>
                </a:moveTo>
                <a:lnTo>
                  <a:pt x="2332832" y="164715"/>
                </a:lnTo>
                <a:cubicBezTo>
                  <a:pt x="2798675" y="524709"/>
                  <a:pt x="3323620" y="623869"/>
                  <a:pt x="3723546" y="855573"/>
                </a:cubicBezTo>
                <a:cubicBezTo>
                  <a:pt x="4108105" y="1124469"/>
                  <a:pt x="4282900" y="1432851"/>
                  <a:pt x="4282900" y="2048959"/>
                </a:cubicBezTo>
                <a:lnTo>
                  <a:pt x="4282900" y="2231503"/>
                </a:lnTo>
                <a:lnTo>
                  <a:pt x="4282900" y="2752557"/>
                </a:lnTo>
                <a:lnTo>
                  <a:pt x="4282900" y="3042471"/>
                </a:lnTo>
                <a:lnTo>
                  <a:pt x="4282900" y="3441681"/>
                </a:lnTo>
                <a:lnTo>
                  <a:pt x="4282900" y="3746068"/>
                </a:lnTo>
                <a:cubicBezTo>
                  <a:pt x="4282900" y="4362177"/>
                  <a:pt x="4108103" y="4670559"/>
                  <a:pt x="3723546" y="4939455"/>
                </a:cubicBezTo>
                <a:cubicBezTo>
                  <a:pt x="3323617" y="5171158"/>
                  <a:pt x="2798672" y="5270318"/>
                  <a:pt x="2332829" y="5630311"/>
                </a:cubicBezTo>
                <a:lnTo>
                  <a:pt x="2137940" y="5795027"/>
                </a:lnTo>
                <a:lnTo>
                  <a:pt x="1950069" y="5630311"/>
                </a:lnTo>
                <a:cubicBezTo>
                  <a:pt x="1484225" y="5270318"/>
                  <a:pt x="959280" y="5171158"/>
                  <a:pt x="559353" y="4939455"/>
                </a:cubicBezTo>
                <a:cubicBezTo>
                  <a:pt x="174796" y="4670559"/>
                  <a:pt x="0" y="4362177"/>
                  <a:pt x="0" y="3746068"/>
                </a:cubicBezTo>
                <a:lnTo>
                  <a:pt x="0" y="3441681"/>
                </a:lnTo>
                <a:lnTo>
                  <a:pt x="0" y="3042471"/>
                </a:lnTo>
                <a:lnTo>
                  <a:pt x="0" y="2752557"/>
                </a:lnTo>
                <a:lnTo>
                  <a:pt x="0" y="2231503"/>
                </a:lnTo>
                <a:lnTo>
                  <a:pt x="0" y="2048959"/>
                </a:lnTo>
                <a:cubicBezTo>
                  <a:pt x="0" y="1432851"/>
                  <a:pt x="174797" y="1124469"/>
                  <a:pt x="559354" y="855573"/>
                </a:cubicBezTo>
                <a:cubicBezTo>
                  <a:pt x="959283" y="623869"/>
                  <a:pt x="1484227" y="524709"/>
                  <a:pt x="1950071" y="164715"/>
                </a:cubicBezTo>
                <a:close/>
              </a:path>
            </a:pathLst>
          </a:custGeom>
          <a:noFill/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40BAF-A9C0-6348-878F-D4A90C832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1" y="2844800"/>
            <a:ext cx="5143500" cy="3053170"/>
          </a:xfrm>
        </p:spPr>
        <p:txBody>
          <a:bodyPr anchor="t">
            <a:normAutofit/>
          </a:bodyPr>
          <a:lstStyle/>
          <a:p>
            <a:r>
              <a:rPr lang="en-US" dirty="0"/>
              <a:t>Dr. </a:t>
            </a:r>
            <a:r>
              <a:rPr lang="en-US"/>
              <a:t>Risman</a:t>
            </a:r>
            <a:r>
              <a:rPr lang="en-US" dirty="0"/>
              <a:t> Adnan </a:t>
            </a:r>
            <a:r>
              <a:rPr lang="en-US"/>
              <a:t>Mattotorang</a:t>
            </a:r>
            <a:r>
              <a:rPr lang="en-US" dirty="0"/>
              <a:t>, </a:t>
            </a:r>
            <a:r>
              <a:rPr lang="en-US"/>
              <a:t>S.Si</a:t>
            </a:r>
            <a:r>
              <a:rPr lang="en-US" dirty="0"/>
              <a:t>, </a:t>
            </a:r>
            <a:r>
              <a:rPr lang="en-US"/>
              <a:t>M.Si</a:t>
            </a:r>
            <a:endParaRPr lang="en-US" dirty="0"/>
          </a:p>
          <a:p>
            <a:r>
              <a:rPr lang="en-US" dirty="0"/>
              <a:t>University of Indonesia</a:t>
            </a:r>
          </a:p>
          <a:p>
            <a:r>
              <a:rPr lang="en-US" dirty="0"/>
              <a:t>Microsoft Indonesia </a:t>
            </a:r>
          </a:p>
          <a:p>
            <a:r>
              <a:rPr lang="en-US" dirty="0"/>
              <a:t>Microsoft Asia Pacific </a:t>
            </a:r>
          </a:p>
          <a:p>
            <a:r>
              <a:rPr lang="en-US" dirty="0"/>
              <a:t>Samsung R&amp;D Indonesia</a:t>
            </a:r>
          </a:p>
          <a:p>
            <a:r>
              <a:rPr lang="en-US" dirty="0"/>
              <a:t>Work on: SW, AI, Cloud and IoT</a:t>
            </a:r>
          </a:p>
        </p:txBody>
      </p:sp>
    </p:spTree>
    <p:extLst>
      <p:ext uri="{BB962C8B-B14F-4D97-AF65-F5344CB8AC3E}">
        <p14:creationId xmlns:p14="http://schemas.microsoft.com/office/powerpoint/2010/main" val="713745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F72CB4B-A086-E546-83B0-DD8F40789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65E1-2176-954A-81C5-54436F73D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960030"/>
            <a:ext cx="4470832" cy="1507398"/>
          </a:xfrm>
        </p:spPr>
        <p:txBody>
          <a:bodyPr anchor="ctr">
            <a:normAutofit/>
          </a:bodyPr>
          <a:lstStyle/>
          <a:p>
            <a:r>
              <a:rPr lang="en-US" dirty="0"/>
              <a:t>About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3C2CD-0A89-B946-9103-C6E91DC53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1" y="2844800"/>
            <a:ext cx="4470831" cy="3053170"/>
          </a:xfrm>
        </p:spPr>
        <p:txBody>
          <a:bodyPr anchor="t">
            <a:normAutofit/>
          </a:bodyPr>
          <a:lstStyle/>
          <a:p>
            <a:r>
              <a:rPr lang="en-US" dirty="0"/>
              <a:t>We will learn about Machine Learning (ML) including Deep Learning (DL)</a:t>
            </a:r>
          </a:p>
          <a:p>
            <a:r>
              <a:rPr lang="en-US" dirty="0"/>
              <a:t>The FCP way of learning: Fundamental, Conceptual and Practical</a:t>
            </a:r>
          </a:p>
          <a:p>
            <a:r>
              <a:rPr lang="en-US" dirty="0"/>
              <a:t>After the course you will be able to work with ML and DL frameworks as Data Scientists or AI Engineers</a:t>
            </a:r>
          </a:p>
          <a:p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9151340-7EF2-0647-A719-394EFC3A1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874484"/>
            <a:ext cx="0" cy="3394558"/>
          </a:xfrm>
          <a:prstGeom prst="line">
            <a:avLst/>
          </a:prstGeom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calendar&#10;&#10;Description automatically generated">
            <a:extLst>
              <a:ext uri="{FF2B5EF4-FFF2-40B4-BE49-F238E27FC236}">
                <a16:creationId xmlns:a16="http://schemas.microsoft.com/office/drawing/2014/main" id="{C7F4E096-B4E6-7341-8753-0AA572B6D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8669" y="2289591"/>
            <a:ext cx="4848551" cy="227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56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F72CB4B-A086-E546-83B0-DD8F40789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53D12F-2633-944F-BD25-C897D6FF6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960030"/>
            <a:ext cx="4470832" cy="1507398"/>
          </a:xfrm>
        </p:spPr>
        <p:txBody>
          <a:bodyPr anchor="ctr">
            <a:normAutofit/>
          </a:bodyPr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6DACB-4C42-D546-B288-D80693A6B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1" y="2844800"/>
            <a:ext cx="4470831" cy="305317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/>
              <a:t>I assumed you already know: </a:t>
            </a:r>
          </a:p>
          <a:p>
            <a:r>
              <a:rPr lang="en-US" dirty="0"/>
              <a:t>Basic of Statistics and Probability </a:t>
            </a:r>
          </a:p>
          <a:p>
            <a:r>
              <a:rPr lang="en-US" dirty="0"/>
              <a:t>Basic of Numerical Computing </a:t>
            </a:r>
          </a:p>
          <a:p>
            <a:r>
              <a:rPr lang="en-US" dirty="0"/>
              <a:t>Python Programming Language</a:t>
            </a:r>
          </a:p>
          <a:p>
            <a:r>
              <a:rPr lang="en-US" dirty="0"/>
              <a:t>You must be hungry to learn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9151340-7EF2-0647-A719-394EFC3A1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874484"/>
            <a:ext cx="0" cy="3394558"/>
          </a:xfrm>
          <a:prstGeom prst="line">
            <a:avLst/>
          </a:prstGeom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Graphical user interface, applicatio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098C4C24-4CAE-5C4F-A637-FFF256B5B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669" y="1647157"/>
            <a:ext cx="4848551" cy="356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443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F72CB4B-A086-E546-83B0-DD8F40789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4B7954-8E14-6640-8E97-928F2FA44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960030"/>
            <a:ext cx="4470832" cy="1507398"/>
          </a:xfrm>
        </p:spPr>
        <p:txBody>
          <a:bodyPr anchor="ctr">
            <a:normAutofit/>
          </a:bodyPr>
          <a:lstStyle/>
          <a:p>
            <a:r>
              <a:rPr lang="en-US" dirty="0"/>
              <a:t>The FCP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D94C6-5ADC-9444-A1E0-3858230BD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1" y="2844800"/>
            <a:ext cx="5024966" cy="3053170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700" dirty="0"/>
              <a:t>The way of “scientists and engineers”: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 Fundamental: The math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 Conceptual: The Abstraction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 Practical: The Skills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700" dirty="0"/>
              <a:t>This course: 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 Fundamental: Textbooks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 Conceptual: Zoom class (Saturday 09.30 -11.00)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 Practical: Hacking on Google Collab and Kaggle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700" dirty="0"/>
          </a:p>
          <a:p>
            <a:pPr marL="0" indent="0">
              <a:lnSpc>
                <a:spcPct val="100000"/>
              </a:lnSpc>
              <a:buNone/>
            </a:pPr>
            <a:endParaRPr lang="en-US" sz="1700" dirty="0"/>
          </a:p>
          <a:p>
            <a:pPr marL="0" indent="0">
              <a:lnSpc>
                <a:spcPct val="100000"/>
              </a:lnSpc>
              <a:buNone/>
            </a:pPr>
            <a:endParaRPr lang="en-US" sz="17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151340-7EF2-0647-A719-394EFC3A1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874484"/>
            <a:ext cx="0" cy="3394558"/>
          </a:xfrm>
          <a:prstGeom prst="line">
            <a:avLst/>
          </a:prstGeom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erson writing on a chalkboard&#10;&#10;Description automatically generated with medium confidence">
            <a:extLst>
              <a:ext uri="{FF2B5EF4-FFF2-40B4-BE49-F238E27FC236}">
                <a16:creationId xmlns:a16="http://schemas.microsoft.com/office/drawing/2014/main" id="{8691509C-17F8-354C-90B0-3C5D89C86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8669" y="2065345"/>
            <a:ext cx="4848551" cy="2727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253175-6C07-BB4E-8918-8D1A242A9036}"/>
              </a:ext>
            </a:extLst>
          </p:cNvPr>
          <p:cNvSpPr txBox="1"/>
          <p:nvPr/>
        </p:nvSpPr>
        <p:spPr>
          <a:xfrm>
            <a:off x="6768669" y="4792654"/>
            <a:ext cx="4848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 Memory of Richard Feynman</a:t>
            </a:r>
          </a:p>
        </p:txBody>
      </p:sp>
    </p:spTree>
    <p:extLst>
      <p:ext uri="{BB962C8B-B14F-4D97-AF65-F5344CB8AC3E}">
        <p14:creationId xmlns:p14="http://schemas.microsoft.com/office/powerpoint/2010/main" val="231582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206359A-F1E3-49EE-BBC2-40888C4A3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65700" y="2026"/>
            <a:ext cx="2926300" cy="5030922"/>
            <a:chOff x="9265700" y="2026"/>
            <a:chExt cx="2926300" cy="5030922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ED90C42-6A0F-48E8-BF96-7D3E2A395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26904" y="2026"/>
              <a:ext cx="2249810" cy="2294745"/>
            </a:xfrm>
            <a:custGeom>
              <a:avLst/>
              <a:gdLst>
                <a:gd name="connsiteX0" fmla="*/ 49162 w 2249810"/>
                <a:gd name="connsiteY0" fmla="*/ 0 h 2294745"/>
                <a:gd name="connsiteX1" fmla="*/ 2200648 w 2249810"/>
                <a:gd name="connsiteY1" fmla="*/ 0 h 2294745"/>
                <a:gd name="connsiteX2" fmla="*/ 2210105 w 2249810"/>
                <a:gd name="connsiteY2" fmla="*/ 23601 h 2294745"/>
                <a:gd name="connsiteX3" fmla="*/ 2249810 w 2249810"/>
                <a:gd name="connsiteY3" fmla="*/ 326934 h 2294745"/>
                <a:gd name="connsiteX4" fmla="*/ 2249810 w 2249810"/>
                <a:gd name="connsiteY4" fmla="*/ 422824 h 2294745"/>
                <a:gd name="connsiteX5" fmla="*/ 2249810 w 2249810"/>
                <a:gd name="connsiteY5" fmla="*/ 696534 h 2294745"/>
                <a:gd name="connsiteX6" fmla="*/ 2249810 w 2249810"/>
                <a:gd name="connsiteY6" fmla="*/ 848826 h 2294745"/>
                <a:gd name="connsiteX7" fmla="*/ 2249810 w 2249810"/>
                <a:gd name="connsiteY7" fmla="*/ 1058531 h 2294745"/>
                <a:gd name="connsiteX8" fmla="*/ 2249810 w 2249810"/>
                <a:gd name="connsiteY8" fmla="*/ 1218426 h 2294745"/>
                <a:gd name="connsiteX9" fmla="*/ 1955981 w 2249810"/>
                <a:gd name="connsiteY9" fmla="*/ 1845313 h 2294745"/>
                <a:gd name="connsiteX10" fmla="*/ 1225437 w 2249810"/>
                <a:gd name="connsiteY10" fmla="*/ 2208220 h 2294745"/>
                <a:gd name="connsiteX11" fmla="*/ 1123061 w 2249810"/>
                <a:gd name="connsiteY11" fmla="*/ 2294745 h 2294745"/>
                <a:gd name="connsiteX12" fmla="*/ 1024372 w 2249810"/>
                <a:gd name="connsiteY12" fmla="*/ 2208220 h 2294745"/>
                <a:gd name="connsiteX13" fmla="*/ 293828 w 2249810"/>
                <a:gd name="connsiteY13" fmla="*/ 1845313 h 2294745"/>
                <a:gd name="connsiteX14" fmla="*/ 0 w 2249810"/>
                <a:gd name="connsiteY14" fmla="*/ 1218426 h 2294745"/>
                <a:gd name="connsiteX15" fmla="*/ 0 w 2249810"/>
                <a:gd name="connsiteY15" fmla="*/ 1058531 h 2294745"/>
                <a:gd name="connsiteX16" fmla="*/ 0 w 2249810"/>
                <a:gd name="connsiteY16" fmla="*/ 848826 h 2294745"/>
                <a:gd name="connsiteX17" fmla="*/ 0 w 2249810"/>
                <a:gd name="connsiteY17" fmla="*/ 696534 h 2294745"/>
                <a:gd name="connsiteX18" fmla="*/ 0 w 2249810"/>
                <a:gd name="connsiteY18" fmla="*/ 422824 h 2294745"/>
                <a:gd name="connsiteX19" fmla="*/ 0 w 2249810"/>
                <a:gd name="connsiteY19" fmla="*/ 326934 h 2294745"/>
                <a:gd name="connsiteX20" fmla="*/ 39705 w 2249810"/>
                <a:gd name="connsiteY20" fmla="*/ 23601 h 2294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49810" h="2294745">
                  <a:moveTo>
                    <a:pt x="49162" y="0"/>
                  </a:moveTo>
                  <a:lnTo>
                    <a:pt x="2200648" y="0"/>
                  </a:lnTo>
                  <a:lnTo>
                    <a:pt x="2210105" y="23601"/>
                  </a:lnTo>
                  <a:cubicBezTo>
                    <a:pt x="2236898" y="106934"/>
                    <a:pt x="2249810" y="205568"/>
                    <a:pt x="2249810" y="326934"/>
                  </a:cubicBezTo>
                  <a:lnTo>
                    <a:pt x="2249810" y="422824"/>
                  </a:lnTo>
                  <a:lnTo>
                    <a:pt x="2249810" y="696534"/>
                  </a:lnTo>
                  <a:lnTo>
                    <a:pt x="2249810" y="848826"/>
                  </a:lnTo>
                  <a:lnTo>
                    <a:pt x="2249810" y="1058531"/>
                  </a:lnTo>
                  <a:lnTo>
                    <a:pt x="2249810" y="1218426"/>
                  </a:lnTo>
                  <a:cubicBezTo>
                    <a:pt x="2249810" y="1542068"/>
                    <a:pt x="2157989" y="1704061"/>
                    <a:pt x="1955981" y="1845313"/>
                  </a:cubicBezTo>
                  <a:cubicBezTo>
                    <a:pt x="1745898" y="1967026"/>
                    <a:pt x="1470144" y="2019115"/>
                    <a:pt x="1225437" y="2208220"/>
                  </a:cubicBezTo>
                  <a:lnTo>
                    <a:pt x="1123061" y="2294745"/>
                  </a:lnTo>
                  <a:lnTo>
                    <a:pt x="1024372" y="2208220"/>
                  </a:lnTo>
                  <a:cubicBezTo>
                    <a:pt x="779664" y="2019115"/>
                    <a:pt x="503910" y="1967026"/>
                    <a:pt x="293828" y="1845313"/>
                  </a:cubicBezTo>
                  <a:cubicBezTo>
                    <a:pt x="91820" y="1704061"/>
                    <a:pt x="0" y="1542068"/>
                    <a:pt x="0" y="1218426"/>
                  </a:cubicBezTo>
                  <a:lnTo>
                    <a:pt x="0" y="1058531"/>
                  </a:lnTo>
                  <a:lnTo>
                    <a:pt x="0" y="848826"/>
                  </a:lnTo>
                  <a:lnTo>
                    <a:pt x="0" y="696534"/>
                  </a:lnTo>
                  <a:lnTo>
                    <a:pt x="0" y="422824"/>
                  </a:lnTo>
                  <a:lnTo>
                    <a:pt x="0" y="326934"/>
                  </a:lnTo>
                  <a:cubicBezTo>
                    <a:pt x="0" y="205568"/>
                    <a:pt x="12912" y="106934"/>
                    <a:pt x="39705" y="23601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DA0863A-55F7-4EB0-9451-F3EE4D65D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97154" y="1907348"/>
              <a:ext cx="1594846" cy="3044131"/>
            </a:xfrm>
            <a:custGeom>
              <a:avLst/>
              <a:gdLst>
                <a:gd name="connsiteX0" fmla="*/ 1126749 w 1594846"/>
                <a:gd name="connsiteY0" fmla="*/ 0 h 3044131"/>
                <a:gd name="connsiteX1" fmla="*/ 1225438 w 1594846"/>
                <a:gd name="connsiteY1" fmla="*/ 86525 h 3044131"/>
                <a:gd name="connsiteX2" fmla="*/ 1413279 w 1594846"/>
                <a:gd name="connsiteY2" fmla="*/ 205892 h 3044131"/>
                <a:gd name="connsiteX3" fmla="*/ 1594846 w 1594846"/>
                <a:gd name="connsiteY3" fmla="*/ 289191 h 3044131"/>
                <a:gd name="connsiteX4" fmla="*/ 1594846 w 1594846"/>
                <a:gd name="connsiteY4" fmla="*/ 2754939 h 3044131"/>
                <a:gd name="connsiteX5" fmla="*/ 1413277 w 1594846"/>
                <a:gd name="connsiteY5" fmla="*/ 2838239 h 3044131"/>
                <a:gd name="connsiteX6" fmla="*/ 1225436 w 1594846"/>
                <a:gd name="connsiteY6" fmla="*/ 2957606 h 3044131"/>
                <a:gd name="connsiteX7" fmla="*/ 1123061 w 1594846"/>
                <a:gd name="connsiteY7" fmla="*/ 3044131 h 3044131"/>
                <a:gd name="connsiteX8" fmla="*/ 1024372 w 1594846"/>
                <a:gd name="connsiteY8" fmla="*/ 2957606 h 3044131"/>
                <a:gd name="connsiteX9" fmla="*/ 293828 w 1594846"/>
                <a:gd name="connsiteY9" fmla="*/ 2594699 h 3044131"/>
                <a:gd name="connsiteX10" fmla="*/ 0 w 1594846"/>
                <a:gd name="connsiteY10" fmla="*/ 1967812 h 3044131"/>
                <a:gd name="connsiteX11" fmla="*/ 0 w 1594846"/>
                <a:gd name="connsiteY11" fmla="*/ 1807917 h 3044131"/>
                <a:gd name="connsiteX12" fmla="*/ 0 w 1594846"/>
                <a:gd name="connsiteY12" fmla="*/ 1598212 h 3044131"/>
                <a:gd name="connsiteX13" fmla="*/ 0 w 1594846"/>
                <a:gd name="connsiteY13" fmla="*/ 1445920 h 3044131"/>
                <a:gd name="connsiteX14" fmla="*/ 0 w 1594846"/>
                <a:gd name="connsiteY14" fmla="*/ 1172210 h 3044131"/>
                <a:gd name="connsiteX15" fmla="*/ 0 w 1594846"/>
                <a:gd name="connsiteY15" fmla="*/ 1076320 h 3044131"/>
                <a:gd name="connsiteX16" fmla="*/ 293829 w 1594846"/>
                <a:gd name="connsiteY16" fmla="*/ 449433 h 3044131"/>
                <a:gd name="connsiteX17" fmla="*/ 1024374 w 1594846"/>
                <a:gd name="connsiteY17" fmla="*/ 86525 h 304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4846" h="3044131">
                  <a:moveTo>
                    <a:pt x="1126749" y="0"/>
                  </a:moveTo>
                  <a:lnTo>
                    <a:pt x="1225438" y="86525"/>
                  </a:lnTo>
                  <a:cubicBezTo>
                    <a:pt x="1286615" y="133801"/>
                    <a:pt x="1349732" y="172514"/>
                    <a:pt x="1413279" y="205892"/>
                  </a:cubicBezTo>
                  <a:lnTo>
                    <a:pt x="1594846" y="289191"/>
                  </a:lnTo>
                  <a:lnTo>
                    <a:pt x="1594846" y="2754939"/>
                  </a:lnTo>
                  <a:lnTo>
                    <a:pt x="1413277" y="2838239"/>
                  </a:lnTo>
                  <a:cubicBezTo>
                    <a:pt x="1349730" y="2871617"/>
                    <a:pt x="1286613" y="2910330"/>
                    <a:pt x="1225436" y="2957606"/>
                  </a:cubicBezTo>
                  <a:lnTo>
                    <a:pt x="1123061" y="3044131"/>
                  </a:lnTo>
                  <a:lnTo>
                    <a:pt x="1024372" y="2957606"/>
                  </a:lnTo>
                  <a:cubicBezTo>
                    <a:pt x="779664" y="2768501"/>
                    <a:pt x="503910" y="2716412"/>
                    <a:pt x="293828" y="2594699"/>
                  </a:cubicBezTo>
                  <a:cubicBezTo>
                    <a:pt x="91820" y="2453447"/>
                    <a:pt x="0" y="2291454"/>
                    <a:pt x="0" y="1967812"/>
                  </a:cubicBezTo>
                  <a:lnTo>
                    <a:pt x="0" y="1807917"/>
                  </a:lnTo>
                  <a:lnTo>
                    <a:pt x="0" y="1598212"/>
                  </a:lnTo>
                  <a:lnTo>
                    <a:pt x="0" y="1445920"/>
                  </a:lnTo>
                  <a:lnTo>
                    <a:pt x="0" y="1172210"/>
                  </a:lnTo>
                  <a:lnTo>
                    <a:pt x="0" y="1076320"/>
                  </a:lnTo>
                  <a:cubicBezTo>
                    <a:pt x="0" y="752678"/>
                    <a:pt x="91821" y="590684"/>
                    <a:pt x="293829" y="449433"/>
                  </a:cubicBezTo>
                  <a:cubicBezTo>
                    <a:pt x="503912" y="327719"/>
                    <a:pt x="779665" y="275630"/>
                    <a:pt x="1024374" y="86525"/>
                  </a:cubicBezTo>
                  <a:close/>
                </a:path>
              </a:pathLst>
            </a:custGeom>
            <a:solidFill>
              <a:schemeClr val="bg2">
                <a:lumMod val="75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FE7CFE2-40F6-44B2-8AAD-0C384EEFCF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65700" y="7622"/>
              <a:ext cx="2372219" cy="2371961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4282900 w 4447989"/>
                <a:gd name="connsiteY0" fmla="*/ 2048959 h 5795027"/>
                <a:gd name="connsiteX1" fmla="*/ 4282900 w 4447989"/>
                <a:gd name="connsiteY1" fmla="*/ 2231503 h 5795027"/>
                <a:gd name="connsiteX2" fmla="*/ 4282900 w 4447989"/>
                <a:gd name="connsiteY2" fmla="*/ 2752557 h 5795027"/>
                <a:gd name="connsiteX3" fmla="*/ 4282900 w 4447989"/>
                <a:gd name="connsiteY3" fmla="*/ 3042471 h 5795027"/>
                <a:gd name="connsiteX4" fmla="*/ 4282900 w 4447989"/>
                <a:gd name="connsiteY4" fmla="*/ 3441681 h 5795027"/>
                <a:gd name="connsiteX5" fmla="*/ 4282900 w 4447989"/>
                <a:gd name="connsiteY5" fmla="*/ 3746068 h 5795027"/>
                <a:gd name="connsiteX6" fmla="*/ 3723546 w 4447989"/>
                <a:gd name="connsiteY6" fmla="*/ 4939455 h 5795027"/>
                <a:gd name="connsiteX7" fmla="*/ 2332829 w 4447989"/>
                <a:gd name="connsiteY7" fmla="*/ 5630311 h 5795027"/>
                <a:gd name="connsiteX8" fmla="*/ 2137940 w 4447989"/>
                <a:gd name="connsiteY8" fmla="*/ 5795027 h 5795027"/>
                <a:gd name="connsiteX9" fmla="*/ 1950069 w 4447989"/>
                <a:gd name="connsiteY9" fmla="*/ 5630311 h 5795027"/>
                <a:gd name="connsiteX10" fmla="*/ 559353 w 4447989"/>
                <a:gd name="connsiteY10" fmla="*/ 4939455 h 5795027"/>
                <a:gd name="connsiteX11" fmla="*/ 0 w 4447989"/>
                <a:gd name="connsiteY11" fmla="*/ 3746068 h 5795027"/>
                <a:gd name="connsiteX12" fmla="*/ 0 w 4447989"/>
                <a:gd name="connsiteY12" fmla="*/ 3441681 h 5795027"/>
                <a:gd name="connsiteX13" fmla="*/ 0 w 4447989"/>
                <a:gd name="connsiteY13" fmla="*/ 3042471 h 5795027"/>
                <a:gd name="connsiteX14" fmla="*/ 0 w 4447989"/>
                <a:gd name="connsiteY14" fmla="*/ 2752557 h 5795027"/>
                <a:gd name="connsiteX15" fmla="*/ 0 w 4447989"/>
                <a:gd name="connsiteY15" fmla="*/ 2231503 h 5795027"/>
                <a:gd name="connsiteX16" fmla="*/ 0 w 4447989"/>
                <a:gd name="connsiteY16" fmla="*/ 2048959 h 5795027"/>
                <a:gd name="connsiteX17" fmla="*/ 559354 w 4447989"/>
                <a:gd name="connsiteY17" fmla="*/ 855573 h 5795027"/>
                <a:gd name="connsiteX18" fmla="*/ 1950071 w 4447989"/>
                <a:gd name="connsiteY18" fmla="*/ 164715 h 5795027"/>
                <a:gd name="connsiteX19" fmla="*/ 2144960 w 4447989"/>
                <a:gd name="connsiteY19" fmla="*/ 0 h 5795027"/>
                <a:gd name="connsiteX20" fmla="*/ 2332832 w 4447989"/>
                <a:gd name="connsiteY20" fmla="*/ 164715 h 5795027"/>
                <a:gd name="connsiteX21" fmla="*/ 3723546 w 4447989"/>
                <a:gd name="connsiteY21" fmla="*/ 855573 h 5795027"/>
                <a:gd name="connsiteX22" fmla="*/ 4447989 w 4447989"/>
                <a:gd name="connsiteY22" fmla="*/ 2214048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82900"/>
                <a:gd name="connsiteY0" fmla="*/ 1519558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48071 w 4292243"/>
                <a:gd name="connsiteY0" fmla="*/ 1519558 h 5795027"/>
                <a:gd name="connsiteX1" fmla="*/ 4282900 w 4292243"/>
                <a:gd name="connsiteY1" fmla="*/ 2231503 h 5795027"/>
                <a:gd name="connsiteX2" fmla="*/ 4282900 w 4292243"/>
                <a:gd name="connsiteY2" fmla="*/ 2752557 h 5795027"/>
                <a:gd name="connsiteX3" fmla="*/ 4282900 w 4292243"/>
                <a:gd name="connsiteY3" fmla="*/ 3042471 h 5795027"/>
                <a:gd name="connsiteX4" fmla="*/ 4282900 w 4292243"/>
                <a:gd name="connsiteY4" fmla="*/ 3441681 h 5795027"/>
                <a:gd name="connsiteX5" fmla="*/ 4282900 w 4292243"/>
                <a:gd name="connsiteY5" fmla="*/ 3746068 h 5795027"/>
                <a:gd name="connsiteX6" fmla="*/ 3723546 w 4292243"/>
                <a:gd name="connsiteY6" fmla="*/ 4939455 h 5795027"/>
                <a:gd name="connsiteX7" fmla="*/ 2332829 w 4292243"/>
                <a:gd name="connsiteY7" fmla="*/ 5630311 h 5795027"/>
                <a:gd name="connsiteX8" fmla="*/ 2137940 w 4292243"/>
                <a:gd name="connsiteY8" fmla="*/ 5795027 h 5795027"/>
                <a:gd name="connsiteX9" fmla="*/ 1950069 w 4292243"/>
                <a:gd name="connsiteY9" fmla="*/ 5630311 h 5795027"/>
                <a:gd name="connsiteX10" fmla="*/ 559353 w 4292243"/>
                <a:gd name="connsiteY10" fmla="*/ 4939455 h 5795027"/>
                <a:gd name="connsiteX11" fmla="*/ 0 w 4292243"/>
                <a:gd name="connsiteY11" fmla="*/ 3746068 h 5795027"/>
                <a:gd name="connsiteX12" fmla="*/ 0 w 4292243"/>
                <a:gd name="connsiteY12" fmla="*/ 3441681 h 5795027"/>
                <a:gd name="connsiteX13" fmla="*/ 0 w 4292243"/>
                <a:gd name="connsiteY13" fmla="*/ 3042471 h 5795027"/>
                <a:gd name="connsiteX14" fmla="*/ 0 w 4292243"/>
                <a:gd name="connsiteY14" fmla="*/ 2752557 h 5795027"/>
                <a:gd name="connsiteX15" fmla="*/ 0 w 4292243"/>
                <a:gd name="connsiteY15" fmla="*/ 2231503 h 5795027"/>
                <a:gd name="connsiteX16" fmla="*/ 0 w 4292243"/>
                <a:gd name="connsiteY16" fmla="*/ 2048959 h 5795027"/>
                <a:gd name="connsiteX17" fmla="*/ 559354 w 4292243"/>
                <a:gd name="connsiteY17" fmla="*/ 855573 h 5795027"/>
                <a:gd name="connsiteX18" fmla="*/ 1950071 w 4292243"/>
                <a:gd name="connsiteY18" fmla="*/ 164715 h 5795027"/>
                <a:gd name="connsiteX19" fmla="*/ 2144960 w 4292243"/>
                <a:gd name="connsiteY19" fmla="*/ 0 h 5795027"/>
                <a:gd name="connsiteX20" fmla="*/ 2332832 w 4292243"/>
                <a:gd name="connsiteY20" fmla="*/ 164715 h 5795027"/>
                <a:gd name="connsiteX21" fmla="*/ 3723546 w 4292243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3723546 w 4282900"/>
                <a:gd name="connsiteY21" fmla="*/ 855573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2144960 w 4282900"/>
                <a:gd name="connsiteY18" fmla="*/ 0 h 5795027"/>
                <a:gd name="connsiteX0" fmla="*/ 4213242 w 4282900"/>
                <a:gd name="connsiteY0" fmla="*/ 1512593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64279 w 4282900"/>
                <a:gd name="connsiteY17" fmla="*/ 1516418 h 5795027"/>
                <a:gd name="connsiteX18" fmla="*/ 559354 w 4282900"/>
                <a:gd name="connsiteY18" fmla="*/ 855573 h 5795027"/>
                <a:gd name="connsiteX19" fmla="*/ 2144960 w 4282900"/>
                <a:gd name="connsiteY19" fmla="*/ 0 h 5795027"/>
                <a:gd name="connsiteX0" fmla="*/ 4213242 w 4282900"/>
                <a:gd name="connsiteY0" fmla="*/ 657020 h 4939454"/>
                <a:gd name="connsiteX1" fmla="*/ 4282900 w 4282900"/>
                <a:gd name="connsiteY1" fmla="*/ 1375930 h 4939454"/>
                <a:gd name="connsiteX2" fmla="*/ 4282900 w 4282900"/>
                <a:gd name="connsiteY2" fmla="*/ 1896984 h 4939454"/>
                <a:gd name="connsiteX3" fmla="*/ 4282900 w 4282900"/>
                <a:gd name="connsiteY3" fmla="*/ 2186898 h 4939454"/>
                <a:gd name="connsiteX4" fmla="*/ 4282900 w 4282900"/>
                <a:gd name="connsiteY4" fmla="*/ 2586108 h 4939454"/>
                <a:gd name="connsiteX5" fmla="*/ 4282900 w 4282900"/>
                <a:gd name="connsiteY5" fmla="*/ 2890495 h 4939454"/>
                <a:gd name="connsiteX6" fmla="*/ 3723546 w 4282900"/>
                <a:gd name="connsiteY6" fmla="*/ 4083882 h 4939454"/>
                <a:gd name="connsiteX7" fmla="*/ 2332829 w 4282900"/>
                <a:gd name="connsiteY7" fmla="*/ 4774738 h 4939454"/>
                <a:gd name="connsiteX8" fmla="*/ 2137940 w 4282900"/>
                <a:gd name="connsiteY8" fmla="*/ 4939454 h 4939454"/>
                <a:gd name="connsiteX9" fmla="*/ 1950069 w 4282900"/>
                <a:gd name="connsiteY9" fmla="*/ 4774738 h 4939454"/>
                <a:gd name="connsiteX10" fmla="*/ 559353 w 4282900"/>
                <a:gd name="connsiteY10" fmla="*/ 4083882 h 4939454"/>
                <a:gd name="connsiteX11" fmla="*/ 0 w 4282900"/>
                <a:gd name="connsiteY11" fmla="*/ 2890495 h 4939454"/>
                <a:gd name="connsiteX12" fmla="*/ 0 w 4282900"/>
                <a:gd name="connsiteY12" fmla="*/ 2586108 h 4939454"/>
                <a:gd name="connsiteX13" fmla="*/ 0 w 4282900"/>
                <a:gd name="connsiteY13" fmla="*/ 2186898 h 4939454"/>
                <a:gd name="connsiteX14" fmla="*/ 0 w 4282900"/>
                <a:gd name="connsiteY14" fmla="*/ 1896984 h 4939454"/>
                <a:gd name="connsiteX15" fmla="*/ 0 w 4282900"/>
                <a:gd name="connsiteY15" fmla="*/ 1375930 h 4939454"/>
                <a:gd name="connsiteX16" fmla="*/ 0 w 4282900"/>
                <a:gd name="connsiteY16" fmla="*/ 1193386 h 4939454"/>
                <a:gd name="connsiteX17" fmla="*/ 64279 w 4282900"/>
                <a:gd name="connsiteY17" fmla="*/ 660845 h 4939454"/>
                <a:gd name="connsiteX18" fmla="*/ 559354 w 4282900"/>
                <a:gd name="connsiteY18" fmla="*/ 0 h 493945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  <a:gd name="connsiteX0" fmla="*/ 4213242 w 4282900"/>
                <a:gd name="connsiteY0" fmla="*/ 0 h 4282434"/>
                <a:gd name="connsiteX1" fmla="*/ 4282900 w 4282900"/>
                <a:gd name="connsiteY1" fmla="*/ 718910 h 4282434"/>
                <a:gd name="connsiteX2" fmla="*/ 4282900 w 4282900"/>
                <a:gd name="connsiteY2" fmla="*/ 1239964 h 4282434"/>
                <a:gd name="connsiteX3" fmla="*/ 4282900 w 4282900"/>
                <a:gd name="connsiteY3" fmla="*/ 1529878 h 4282434"/>
                <a:gd name="connsiteX4" fmla="*/ 4282900 w 4282900"/>
                <a:gd name="connsiteY4" fmla="*/ 1929088 h 4282434"/>
                <a:gd name="connsiteX5" fmla="*/ 4282900 w 4282900"/>
                <a:gd name="connsiteY5" fmla="*/ 2233475 h 4282434"/>
                <a:gd name="connsiteX6" fmla="*/ 3723546 w 4282900"/>
                <a:gd name="connsiteY6" fmla="*/ 3426862 h 4282434"/>
                <a:gd name="connsiteX7" fmla="*/ 2332829 w 4282900"/>
                <a:gd name="connsiteY7" fmla="*/ 4117718 h 4282434"/>
                <a:gd name="connsiteX8" fmla="*/ 2137940 w 4282900"/>
                <a:gd name="connsiteY8" fmla="*/ 4282434 h 4282434"/>
                <a:gd name="connsiteX9" fmla="*/ 1950069 w 4282900"/>
                <a:gd name="connsiteY9" fmla="*/ 4117718 h 4282434"/>
                <a:gd name="connsiteX10" fmla="*/ 559353 w 4282900"/>
                <a:gd name="connsiteY10" fmla="*/ 3426862 h 4282434"/>
                <a:gd name="connsiteX11" fmla="*/ 0 w 4282900"/>
                <a:gd name="connsiteY11" fmla="*/ 2233475 h 4282434"/>
                <a:gd name="connsiteX12" fmla="*/ 0 w 4282900"/>
                <a:gd name="connsiteY12" fmla="*/ 1929088 h 4282434"/>
                <a:gd name="connsiteX13" fmla="*/ 0 w 4282900"/>
                <a:gd name="connsiteY13" fmla="*/ 1529878 h 4282434"/>
                <a:gd name="connsiteX14" fmla="*/ 0 w 4282900"/>
                <a:gd name="connsiteY14" fmla="*/ 1239964 h 4282434"/>
                <a:gd name="connsiteX15" fmla="*/ 0 w 4282900"/>
                <a:gd name="connsiteY15" fmla="*/ 718910 h 4282434"/>
                <a:gd name="connsiteX16" fmla="*/ 0 w 4282900"/>
                <a:gd name="connsiteY16" fmla="*/ 536366 h 4282434"/>
                <a:gd name="connsiteX17" fmla="*/ 64279 w 4282900"/>
                <a:gd name="connsiteY17" fmla="*/ 3825 h 428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82900" h="4282434">
                  <a:moveTo>
                    <a:pt x="4213242" y="0"/>
                  </a:moveTo>
                  <a:cubicBezTo>
                    <a:pt x="4294511" y="306972"/>
                    <a:pt x="4271290" y="481595"/>
                    <a:pt x="4282900" y="718910"/>
                  </a:cubicBezTo>
                  <a:lnTo>
                    <a:pt x="4282900" y="1239964"/>
                  </a:lnTo>
                  <a:lnTo>
                    <a:pt x="4282900" y="1529878"/>
                  </a:lnTo>
                  <a:lnTo>
                    <a:pt x="4282900" y="1929088"/>
                  </a:lnTo>
                  <a:lnTo>
                    <a:pt x="4282900" y="2233475"/>
                  </a:lnTo>
                  <a:cubicBezTo>
                    <a:pt x="4282900" y="2849584"/>
                    <a:pt x="4108103" y="3157966"/>
                    <a:pt x="3723546" y="3426862"/>
                  </a:cubicBezTo>
                  <a:cubicBezTo>
                    <a:pt x="3323617" y="3658565"/>
                    <a:pt x="2798672" y="3757725"/>
                    <a:pt x="2332829" y="4117718"/>
                  </a:cubicBezTo>
                  <a:lnTo>
                    <a:pt x="2137940" y="4282434"/>
                  </a:lnTo>
                  <a:lnTo>
                    <a:pt x="1950069" y="4117718"/>
                  </a:lnTo>
                  <a:cubicBezTo>
                    <a:pt x="1484225" y="3757725"/>
                    <a:pt x="959280" y="3658565"/>
                    <a:pt x="559353" y="3426862"/>
                  </a:cubicBezTo>
                  <a:cubicBezTo>
                    <a:pt x="174796" y="3157966"/>
                    <a:pt x="0" y="2849584"/>
                    <a:pt x="0" y="2233475"/>
                  </a:cubicBezTo>
                  <a:lnTo>
                    <a:pt x="0" y="1929088"/>
                  </a:lnTo>
                  <a:lnTo>
                    <a:pt x="0" y="1529878"/>
                  </a:lnTo>
                  <a:lnTo>
                    <a:pt x="0" y="1239964"/>
                  </a:lnTo>
                  <a:lnTo>
                    <a:pt x="0" y="718910"/>
                  </a:lnTo>
                  <a:lnTo>
                    <a:pt x="0" y="536366"/>
                  </a:lnTo>
                  <a:cubicBezTo>
                    <a:pt x="10713" y="417185"/>
                    <a:pt x="19813" y="133066"/>
                    <a:pt x="64279" y="3825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0D6A17-AA80-4608-8660-8D1587A1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36649" y="1823190"/>
              <a:ext cx="1654608" cy="3209758"/>
            </a:xfrm>
            <a:custGeom>
              <a:avLst/>
              <a:gdLst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3723546 w 4282900"/>
                <a:gd name="connsiteY2" fmla="*/ 855573 h 5795027"/>
                <a:gd name="connsiteX3" fmla="*/ 4282900 w 4282900"/>
                <a:gd name="connsiteY3" fmla="*/ 2048959 h 5795027"/>
                <a:gd name="connsiteX4" fmla="*/ 4282900 w 4282900"/>
                <a:gd name="connsiteY4" fmla="*/ 2231503 h 5795027"/>
                <a:gd name="connsiteX5" fmla="*/ 4282900 w 4282900"/>
                <a:gd name="connsiteY5" fmla="*/ 2752557 h 5795027"/>
                <a:gd name="connsiteX6" fmla="*/ 4282900 w 4282900"/>
                <a:gd name="connsiteY6" fmla="*/ 3042471 h 5795027"/>
                <a:gd name="connsiteX7" fmla="*/ 4282900 w 4282900"/>
                <a:gd name="connsiteY7" fmla="*/ 3441681 h 5795027"/>
                <a:gd name="connsiteX8" fmla="*/ 4282900 w 4282900"/>
                <a:gd name="connsiteY8" fmla="*/ 3746068 h 5795027"/>
                <a:gd name="connsiteX9" fmla="*/ 3723546 w 4282900"/>
                <a:gd name="connsiteY9" fmla="*/ 4939455 h 5795027"/>
                <a:gd name="connsiteX10" fmla="*/ 2332829 w 4282900"/>
                <a:gd name="connsiteY10" fmla="*/ 5630311 h 5795027"/>
                <a:gd name="connsiteX11" fmla="*/ 2137940 w 4282900"/>
                <a:gd name="connsiteY11" fmla="*/ 5795027 h 5795027"/>
                <a:gd name="connsiteX12" fmla="*/ 1950069 w 4282900"/>
                <a:gd name="connsiteY12" fmla="*/ 5630311 h 5795027"/>
                <a:gd name="connsiteX13" fmla="*/ 559353 w 4282900"/>
                <a:gd name="connsiteY13" fmla="*/ 4939455 h 5795027"/>
                <a:gd name="connsiteX14" fmla="*/ 0 w 4282900"/>
                <a:gd name="connsiteY14" fmla="*/ 3746068 h 5795027"/>
                <a:gd name="connsiteX15" fmla="*/ 0 w 4282900"/>
                <a:gd name="connsiteY15" fmla="*/ 3441681 h 5795027"/>
                <a:gd name="connsiteX16" fmla="*/ 0 w 4282900"/>
                <a:gd name="connsiteY16" fmla="*/ 3042471 h 5795027"/>
                <a:gd name="connsiteX17" fmla="*/ 0 w 4282900"/>
                <a:gd name="connsiteY17" fmla="*/ 2752557 h 5795027"/>
                <a:gd name="connsiteX18" fmla="*/ 0 w 4282900"/>
                <a:gd name="connsiteY18" fmla="*/ 2231503 h 5795027"/>
                <a:gd name="connsiteX19" fmla="*/ 0 w 4282900"/>
                <a:gd name="connsiteY19" fmla="*/ 2048959 h 5795027"/>
                <a:gd name="connsiteX20" fmla="*/ 559354 w 4282900"/>
                <a:gd name="connsiteY20" fmla="*/ 855573 h 5795027"/>
                <a:gd name="connsiteX21" fmla="*/ 1950071 w 4282900"/>
                <a:gd name="connsiteY21" fmla="*/ 164715 h 5795027"/>
                <a:gd name="connsiteX0" fmla="*/ 2144960 w 4282900"/>
                <a:gd name="connsiteY0" fmla="*/ 0 h 5795027"/>
                <a:gd name="connsiteX1" fmla="*/ 2332832 w 4282900"/>
                <a:gd name="connsiteY1" fmla="*/ 164715 h 5795027"/>
                <a:gd name="connsiteX2" fmla="*/ 2976290 w 4282900"/>
                <a:gd name="connsiteY2" fmla="*/ 524033 h 5795027"/>
                <a:gd name="connsiteX3" fmla="*/ 3723546 w 4282900"/>
                <a:gd name="connsiteY3" fmla="*/ 855573 h 5795027"/>
                <a:gd name="connsiteX4" fmla="*/ 4282900 w 4282900"/>
                <a:gd name="connsiteY4" fmla="*/ 2048959 h 5795027"/>
                <a:gd name="connsiteX5" fmla="*/ 4282900 w 4282900"/>
                <a:gd name="connsiteY5" fmla="*/ 2231503 h 5795027"/>
                <a:gd name="connsiteX6" fmla="*/ 4282900 w 4282900"/>
                <a:gd name="connsiteY6" fmla="*/ 2752557 h 5795027"/>
                <a:gd name="connsiteX7" fmla="*/ 4282900 w 4282900"/>
                <a:gd name="connsiteY7" fmla="*/ 3042471 h 5795027"/>
                <a:gd name="connsiteX8" fmla="*/ 4282900 w 4282900"/>
                <a:gd name="connsiteY8" fmla="*/ 3441681 h 5795027"/>
                <a:gd name="connsiteX9" fmla="*/ 4282900 w 4282900"/>
                <a:gd name="connsiteY9" fmla="*/ 3746068 h 5795027"/>
                <a:gd name="connsiteX10" fmla="*/ 3723546 w 4282900"/>
                <a:gd name="connsiteY10" fmla="*/ 4939455 h 5795027"/>
                <a:gd name="connsiteX11" fmla="*/ 2332829 w 4282900"/>
                <a:gd name="connsiteY11" fmla="*/ 5630311 h 5795027"/>
                <a:gd name="connsiteX12" fmla="*/ 2137940 w 4282900"/>
                <a:gd name="connsiteY12" fmla="*/ 5795027 h 5795027"/>
                <a:gd name="connsiteX13" fmla="*/ 1950069 w 4282900"/>
                <a:gd name="connsiteY13" fmla="*/ 5630311 h 5795027"/>
                <a:gd name="connsiteX14" fmla="*/ 559353 w 4282900"/>
                <a:gd name="connsiteY14" fmla="*/ 4939455 h 5795027"/>
                <a:gd name="connsiteX15" fmla="*/ 0 w 4282900"/>
                <a:gd name="connsiteY15" fmla="*/ 3746068 h 5795027"/>
                <a:gd name="connsiteX16" fmla="*/ 0 w 4282900"/>
                <a:gd name="connsiteY16" fmla="*/ 3441681 h 5795027"/>
                <a:gd name="connsiteX17" fmla="*/ 0 w 4282900"/>
                <a:gd name="connsiteY17" fmla="*/ 3042471 h 5795027"/>
                <a:gd name="connsiteX18" fmla="*/ 0 w 4282900"/>
                <a:gd name="connsiteY18" fmla="*/ 2752557 h 5795027"/>
                <a:gd name="connsiteX19" fmla="*/ 0 w 4282900"/>
                <a:gd name="connsiteY19" fmla="*/ 2231503 h 5795027"/>
                <a:gd name="connsiteX20" fmla="*/ 0 w 4282900"/>
                <a:gd name="connsiteY20" fmla="*/ 2048959 h 5795027"/>
                <a:gd name="connsiteX21" fmla="*/ 559354 w 4282900"/>
                <a:gd name="connsiteY21" fmla="*/ 855573 h 5795027"/>
                <a:gd name="connsiteX22" fmla="*/ 1950071 w 4282900"/>
                <a:gd name="connsiteY22" fmla="*/ 164715 h 5795027"/>
                <a:gd name="connsiteX23" fmla="*/ 2144960 w 4282900"/>
                <a:gd name="connsiteY23" fmla="*/ 0 h 5795027"/>
                <a:gd name="connsiteX0" fmla="*/ 3723546 w 4282900"/>
                <a:gd name="connsiteY0" fmla="*/ 855573 h 5795027"/>
                <a:gd name="connsiteX1" fmla="*/ 4282900 w 4282900"/>
                <a:gd name="connsiteY1" fmla="*/ 2048959 h 5795027"/>
                <a:gd name="connsiteX2" fmla="*/ 4282900 w 4282900"/>
                <a:gd name="connsiteY2" fmla="*/ 2231503 h 5795027"/>
                <a:gd name="connsiteX3" fmla="*/ 4282900 w 4282900"/>
                <a:gd name="connsiteY3" fmla="*/ 2752557 h 5795027"/>
                <a:gd name="connsiteX4" fmla="*/ 4282900 w 4282900"/>
                <a:gd name="connsiteY4" fmla="*/ 3042471 h 5795027"/>
                <a:gd name="connsiteX5" fmla="*/ 4282900 w 4282900"/>
                <a:gd name="connsiteY5" fmla="*/ 3441681 h 5795027"/>
                <a:gd name="connsiteX6" fmla="*/ 4282900 w 4282900"/>
                <a:gd name="connsiteY6" fmla="*/ 3746068 h 5795027"/>
                <a:gd name="connsiteX7" fmla="*/ 3723546 w 4282900"/>
                <a:gd name="connsiteY7" fmla="*/ 4939455 h 5795027"/>
                <a:gd name="connsiteX8" fmla="*/ 2332829 w 4282900"/>
                <a:gd name="connsiteY8" fmla="*/ 5630311 h 5795027"/>
                <a:gd name="connsiteX9" fmla="*/ 2137940 w 4282900"/>
                <a:gd name="connsiteY9" fmla="*/ 5795027 h 5795027"/>
                <a:gd name="connsiteX10" fmla="*/ 1950069 w 4282900"/>
                <a:gd name="connsiteY10" fmla="*/ 5630311 h 5795027"/>
                <a:gd name="connsiteX11" fmla="*/ 559353 w 4282900"/>
                <a:gd name="connsiteY11" fmla="*/ 4939455 h 5795027"/>
                <a:gd name="connsiteX12" fmla="*/ 0 w 4282900"/>
                <a:gd name="connsiteY12" fmla="*/ 3746068 h 5795027"/>
                <a:gd name="connsiteX13" fmla="*/ 0 w 4282900"/>
                <a:gd name="connsiteY13" fmla="*/ 3441681 h 5795027"/>
                <a:gd name="connsiteX14" fmla="*/ 0 w 4282900"/>
                <a:gd name="connsiteY14" fmla="*/ 3042471 h 5795027"/>
                <a:gd name="connsiteX15" fmla="*/ 0 w 4282900"/>
                <a:gd name="connsiteY15" fmla="*/ 2752557 h 5795027"/>
                <a:gd name="connsiteX16" fmla="*/ 0 w 4282900"/>
                <a:gd name="connsiteY16" fmla="*/ 2231503 h 5795027"/>
                <a:gd name="connsiteX17" fmla="*/ 0 w 4282900"/>
                <a:gd name="connsiteY17" fmla="*/ 2048959 h 5795027"/>
                <a:gd name="connsiteX18" fmla="*/ 559354 w 4282900"/>
                <a:gd name="connsiteY18" fmla="*/ 855573 h 5795027"/>
                <a:gd name="connsiteX19" fmla="*/ 1950071 w 4282900"/>
                <a:gd name="connsiteY19" fmla="*/ 164715 h 5795027"/>
                <a:gd name="connsiteX20" fmla="*/ 2144960 w 4282900"/>
                <a:gd name="connsiteY20" fmla="*/ 0 h 5795027"/>
                <a:gd name="connsiteX21" fmla="*/ 2332832 w 4282900"/>
                <a:gd name="connsiteY21" fmla="*/ 164715 h 5795027"/>
                <a:gd name="connsiteX22" fmla="*/ 2976290 w 4282900"/>
                <a:gd name="connsiteY22" fmla="*/ 524033 h 5795027"/>
                <a:gd name="connsiteX23" fmla="*/ 3888635 w 4282900"/>
                <a:gd name="connsiteY23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22" fmla="*/ 3888635 w 4282900"/>
                <a:gd name="connsiteY22" fmla="*/ 1020662 h 5795027"/>
                <a:gd name="connsiteX0" fmla="*/ 4282900 w 4282900"/>
                <a:gd name="connsiteY0" fmla="*/ 2048959 h 5795027"/>
                <a:gd name="connsiteX1" fmla="*/ 4282900 w 4282900"/>
                <a:gd name="connsiteY1" fmla="*/ 2231503 h 5795027"/>
                <a:gd name="connsiteX2" fmla="*/ 4282900 w 4282900"/>
                <a:gd name="connsiteY2" fmla="*/ 2752557 h 5795027"/>
                <a:gd name="connsiteX3" fmla="*/ 4282900 w 4282900"/>
                <a:gd name="connsiteY3" fmla="*/ 3042471 h 5795027"/>
                <a:gd name="connsiteX4" fmla="*/ 4282900 w 4282900"/>
                <a:gd name="connsiteY4" fmla="*/ 3441681 h 5795027"/>
                <a:gd name="connsiteX5" fmla="*/ 4282900 w 4282900"/>
                <a:gd name="connsiteY5" fmla="*/ 3746068 h 5795027"/>
                <a:gd name="connsiteX6" fmla="*/ 3723546 w 4282900"/>
                <a:gd name="connsiteY6" fmla="*/ 4939455 h 5795027"/>
                <a:gd name="connsiteX7" fmla="*/ 2332829 w 4282900"/>
                <a:gd name="connsiteY7" fmla="*/ 5630311 h 5795027"/>
                <a:gd name="connsiteX8" fmla="*/ 2137940 w 4282900"/>
                <a:gd name="connsiteY8" fmla="*/ 5795027 h 5795027"/>
                <a:gd name="connsiteX9" fmla="*/ 1950069 w 4282900"/>
                <a:gd name="connsiteY9" fmla="*/ 5630311 h 5795027"/>
                <a:gd name="connsiteX10" fmla="*/ 559353 w 4282900"/>
                <a:gd name="connsiteY10" fmla="*/ 4939455 h 5795027"/>
                <a:gd name="connsiteX11" fmla="*/ 0 w 4282900"/>
                <a:gd name="connsiteY11" fmla="*/ 3746068 h 5795027"/>
                <a:gd name="connsiteX12" fmla="*/ 0 w 4282900"/>
                <a:gd name="connsiteY12" fmla="*/ 3441681 h 5795027"/>
                <a:gd name="connsiteX13" fmla="*/ 0 w 4282900"/>
                <a:gd name="connsiteY13" fmla="*/ 3042471 h 5795027"/>
                <a:gd name="connsiteX14" fmla="*/ 0 w 4282900"/>
                <a:gd name="connsiteY14" fmla="*/ 2752557 h 5795027"/>
                <a:gd name="connsiteX15" fmla="*/ 0 w 4282900"/>
                <a:gd name="connsiteY15" fmla="*/ 2231503 h 5795027"/>
                <a:gd name="connsiteX16" fmla="*/ 0 w 4282900"/>
                <a:gd name="connsiteY16" fmla="*/ 2048959 h 5795027"/>
                <a:gd name="connsiteX17" fmla="*/ 559354 w 4282900"/>
                <a:gd name="connsiteY17" fmla="*/ 855573 h 5795027"/>
                <a:gd name="connsiteX18" fmla="*/ 1950071 w 4282900"/>
                <a:gd name="connsiteY18" fmla="*/ 164715 h 5795027"/>
                <a:gd name="connsiteX19" fmla="*/ 2144960 w 4282900"/>
                <a:gd name="connsiteY19" fmla="*/ 0 h 5795027"/>
                <a:gd name="connsiteX20" fmla="*/ 2332832 w 4282900"/>
                <a:gd name="connsiteY20" fmla="*/ 164715 h 5795027"/>
                <a:gd name="connsiteX21" fmla="*/ 2976290 w 4282900"/>
                <a:gd name="connsiteY21" fmla="*/ 524033 h 5795027"/>
                <a:gd name="connsiteX0" fmla="*/ 4282900 w 4282900"/>
                <a:gd name="connsiteY0" fmla="*/ 2231503 h 5795027"/>
                <a:gd name="connsiteX1" fmla="*/ 4282900 w 4282900"/>
                <a:gd name="connsiteY1" fmla="*/ 2752557 h 5795027"/>
                <a:gd name="connsiteX2" fmla="*/ 4282900 w 4282900"/>
                <a:gd name="connsiteY2" fmla="*/ 3042471 h 5795027"/>
                <a:gd name="connsiteX3" fmla="*/ 4282900 w 4282900"/>
                <a:gd name="connsiteY3" fmla="*/ 3441681 h 5795027"/>
                <a:gd name="connsiteX4" fmla="*/ 4282900 w 4282900"/>
                <a:gd name="connsiteY4" fmla="*/ 3746068 h 5795027"/>
                <a:gd name="connsiteX5" fmla="*/ 3723546 w 4282900"/>
                <a:gd name="connsiteY5" fmla="*/ 4939455 h 5795027"/>
                <a:gd name="connsiteX6" fmla="*/ 2332829 w 4282900"/>
                <a:gd name="connsiteY6" fmla="*/ 5630311 h 5795027"/>
                <a:gd name="connsiteX7" fmla="*/ 2137940 w 4282900"/>
                <a:gd name="connsiteY7" fmla="*/ 5795027 h 5795027"/>
                <a:gd name="connsiteX8" fmla="*/ 1950069 w 4282900"/>
                <a:gd name="connsiteY8" fmla="*/ 5630311 h 5795027"/>
                <a:gd name="connsiteX9" fmla="*/ 559353 w 4282900"/>
                <a:gd name="connsiteY9" fmla="*/ 4939455 h 5795027"/>
                <a:gd name="connsiteX10" fmla="*/ 0 w 4282900"/>
                <a:gd name="connsiteY10" fmla="*/ 3746068 h 5795027"/>
                <a:gd name="connsiteX11" fmla="*/ 0 w 4282900"/>
                <a:gd name="connsiteY11" fmla="*/ 3441681 h 5795027"/>
                <a:gd name="connsiteX12" fmla="*/ 0 w 4282900"/>
                <a:gd name="connsiteY12" fmla="*/ 3042471 h 5795027"/>
                <a:gd name="connsiteX13" fmla="*/ 0 w 4282900"/>
                <a:gd name="connsiteY13" fmla="*/ 2752557 h 5795027"/>
                <a:gd name="connsiteX14" fmla="*/ 0 w 4282900"/>
                <a:gd name="connsiteY14" fmla="*/ 2231503 h 5795027"/>
                <a:gd name="connsiteX15" fmla="*/ 0 w 4282900"/>
                <a:gd name="connsiteY15" fmla="*/ 2048959 h 5795027"/>
                <a:gd name="connsiteX16" fmla="*/ 559354 w 4282900"/>
                <a:gd name="connsiteY16" fmla="*/ 855573 h 5795027"/>
                <a:gd name="connsiteX17" fmla="*/ 1950071 w 4282900"/>
                <a:gd name="connsiteY17" fmla="*/ 164715 h 5795027"/>
                <a:gd name="connsiteX18" fmla="*/ 2144960 w 4282900"/>
                <a:gd name="connsiteY18" fmla="*/ 0 h 5795027"/>
                <a:gd name="connsiteX19" fmla="*/ 2332832 w 4282900"/>
                <a:gd name="connsiteY19" fmla="*/ 164715 h 5795027"/>
                <a:gd name="connsiteX20" fmla="*/ 2976290 w 4282900"/>
                <a:gd name="connsiteY20" fmla="*/ 524033 h 5795027"/>
                <a:gd name="connsiteX0" fmla="*/ 4282900 w 4282900"/>
                <a:gd name="connsiteY0" fmla="*/ 2752557 h 5795027"/>
                <a:gd name="connsiteX1" fmla="*/ 4282900 w 4282900"/>
                <a:gd name="connsiteY1" fmla="*/ 3042471 h 5795027"/>
                <a:gd name="connsiteX2" fmla="*/ 4282900 w 4282900"/>
                <a:gd name="connsiteY2" fmla="*/ 3441681 h 5795027"/>
                <a:gd name="connsiteX3" fmla="*/ 4282900 w 4282900"/>
                <a:gd name="connsiteY3" fmla="*/ 3746068 h 5795027"/>
                <a:gd name="connsiteX4" fmla="*/ 3723546 w 4282900"/>
                <a:gd name="connsiteY4" fmla="*/ 4939455 h 5795027"/>
                <a:gd name="connsiteX5" fmla="*/ 2332829 w 4282900"/>
                <a:gd name="connsiteY5" fmla="*/ 5630311 h 5795027"/>
                <a:gd name="connsiteX6" fmla="*/ 2137940 w 4282900"/>
                <a:gd name="connsiteY6" fmla="*/ 5795027 h 5795027"/>
                <a:gd name="connsiteX7" fmla="*/ 1950069 w 4282900"/>
                <a:gd name="connsiteY7" fmla="*/ 5630311 h 5795027"/>
                <a:gd name="connsiteX8" fmla="*/ 559353 w 4282900"/>
                <a:gd name="connsiteY8" fmla="*/ 4939455 h 5795027"/>
                <a:gd name="connsiteX9" fmla="*/ 0 w 4282900"/>
                <a:gd name="connsiteY9" fmla="*/ 3746068 h 5795027"/>
                <a:gd name="connsiteX10" fmla="*/ 0 w 4282900"/>
                <a:gd name="connsiteY10" fmla="*/ 3441681 h 5795027"/>
                <a:gd name="connsiteX11" fmla="*/ 0 w 4282900"/>
                <a:gd name="connsiteY11" fmla="*/ 3042471 h 5795027"/>
                <a:gd name="connsiteX12" fmla="*/ 0 w 4282900"/>
                <a:gd name="connsiteY12" fmla="*/ 2752557 h 5795027"/>
                <a:gd name="connsiteX13" fmla="*/ 0 w 4282900"/>
                <a:gd name="connsiteY13" fmla="*/ 2231503 h 5795027"/>
                <a:gd name="connsiteX14" fmla="*/ 0 w 4282900"/>
                <a:gd name="connsiteY14" fmla="*/ 2048959 h 5795027"/>
                <a:gd name="connsiteX15" fmla="*/ 559354 w 4282900"/>
                <a:gd name="connsiteY15" fmla="*/ 855573 h 5795027"/>
                <a:gd name="connsiteX16" fmla="*/ 1950071 w 4282900"/>
                <a:gd name="connsiteY16" fmla="*/ 164715 h 5795027"/>
                <a:gd name="connsiteX17" fmla="*/ 2144960 w 4282900"/>
                <a:gd name="connsiteY17" fmla="*/ 0 h 5795027"/>
                <a:gd name="connsiteX18" fmla="*/ 2332832 w 4282900"/>
                <a:gd name="connsiteY18" fmla="*/ 164715 h 5795027"/>
                <a:gd name="connsiteX19" fmla="*/ 2976290 w 4282900"/>
                <a:gd name="connsiteY19" fmla="*/ 524033 h 5795027"/>
                <a:gd name="connsiteX0" fmla="*/ 4282900 w 4282900"/>
                <a:gd name="connsiteY0" fmla="*/ 3042471 h 5795027"/>
                <a:gd name="connsiteX1" fmla="*/ 4282900 w 4282900"/>
                <a:gd name="connsiteY1" fmla="*/ 3441681 h 5795027"/>
                <a:gd name="connsiteX2" fmla="*/ 4282900 w 4282900"/>
                <a:gd name="connsiteY2" fmla="*/ 3746068 h 5795027"/>
                <a:gd name="connsiteX3" fmla="*/ 3723546 w 4282900"/>
                <a:gd name="connsiteY3" fmla="*/ 4939455 h 5795027"/>
                <a:gd name="connsiteX4" fmla="*/ 2332829 w 4282900"/>
                <a:gd name="connsiteY4" fmla="*/ 5630311 h 5795027"/>
                <a:gd name="connsiteX5" fmla="*/ 2137940 w 4282900"/>
                <a:gd name="connsiteY5" fmla="*/ 5795027 h 5795027"/>
                <a:gd name="connsiteX6" fmla="*/ 1950069 w 4282900"/>
                <a:gd name="connsiteY6" fmla="*/ 5630311 h 5795027"/>
                <a:gd name="connsiteX7" fmla="*/ 559353 w 4282900"/>
                <a:gd name="connsiteY7" fmla="*/ 4939455 h 5795027"/>
                <a:gd name="connsiteX8" fmla="*/ 0 w 4282900"/>
                <a:gd name="connsiteY8" fmla="*/ 3746068 h 5795027"/>
                <a:gd name="connsiteX9" fmla="*/ 0 w 4282900"/>
                <a:gd name="connsiteY9" fmla="*/ 3441681 h 5795027"/>
                <a:gd name="connsiteX10" fmla="*/ 0 w 4282900"/>
                <a:gd name="connsiteY10" fmla="*/ 3042471 h 5795027"/>
                <a:gd name="connsiteX11" fmla="*/ 0 w 4282900"/>
                <a:gd name="connsiteY11" fmla="*/ 2752557 h 5795027"/>
                <a:gd name="connsiteX12" fmla="*/ 0 w 4282900"/>
                <a:gd name="connsiteY12" fmla="*/ 2231503 h 5795027"/>
                <a:gd name="connsiteX13" fmla="*/ 0 w 4282900"/>
                <a:gd name="connsiteY13" fmla="*/ 2048959 h 5795027"/>
                <a:gd name="connsiteX14" fmla="*/ 559354 w 4282900"/>
                <a:gd name="connsiteY14" fmla="*/ 855573 h 5795027"/>
                <a:gd name="connsiteX15" fmla="*/ 1950071 w 4282900"/>
                <a:gd name="connsiteY15" fmla="*/ 164715 h 5795027"/>
                <a:gd name="connsiteX16" fmla="*/ 2144960 w 4282900"/>
                <a:gd name="connsiteY16" fmla="*/ 0 h 5795027"/>
                <a:gd name="connsiteX17" fmla="*/ 2332832 w 4282900"/>
                <a:gd name="connsiteY17" fmla="*/ 164715 h 5795027"/>
                <a:gd name="connsiteX18" fmla="*/ 2976290 w 4282900"/>
                <a:gd name="connsiteY18" fmla="*/ 524033 h 5795027"/>
                <a:gd name="connsiteX0" fmla="*/ 4282900 w 4282900"/>
                <a:gd name="connsiteY0" fmla="*/ 3441681 h 5795027"/>
                <a:gd name="connsiteX1" fmla="*/ 4282900 w 4282900"/>
                <a:gd name="connsiteY1" fmla="*/ 3746068 h 5795027"/>
                <a:gd name="connsiteX2" fmla="*/ 3723546 w 4282900"/>
                <a:gd name="connsiteY2" fmla="*/ 4939455 h 5795027"/>
                <a:gd name="connsiteX3" fmla="*/ 2332829 w 4282900"/>
                <a:gd name="connsiteY3" fmla="*/ 5630311 h 5795027"/>
                <a:gd name="connsiteX4" fmla="*/ 2137940 w 4282900"/>
                <a:gd name="connsiteY4" fmla="*/ 5795027 h 5795027"/>
                <a:gd name="connsiteX5" fmla="*/ 1950069 w 4282900"/>
                <a:gd name="connsiteY5" fmla="*/ 5630311 h 5795027"/>
                <a:gd name="connsiteX6" fmla="*/ 559353 w 4282900"/>
                <a:gd name="connsiteY6" fmla="*/ 4939455 h 5795027"/>
                <a:gd name="connsiteX7" fmla="*/ 0 w 4282900"/>
                <a:gd name="connsiteY7" fmla="*/ 3746068 h 5795027"/>
                <a:gd name="connsiteX8" fmla="*/ 0 w 4282900"/>
                <a:gd name="connsiteY8" fmla="*/ 3441681 h 5795027"/>
                <a:gd name="connsiteX9" fmla="*/ 0 w 4282900"/>
                <a:gd name="connsiteY9" fmla="*/ 3042471 h 5795027"/>
                <a:gd name="connsiteX10" fmla="*/ 0 w 4282900"/>
                <a:gd name="connsiteY10" fmla="*/ 2752557 h 5795027"/>
                <a:gd name="connsiteX11" fmla="*/ 0 w 4282900"/>
                <a:gd name="connsiteY11" fmla="*/ 2231503 h 5795027"/>
                <a:gd name="connsiteX12" fmla="*/ 0 w 4282900"/>
                <a:gd name="connsiteY12" fmla="*/ 2048959 h 5795027"/>
                <a:gd name="connsiteX13" fmla="*/ 559354 w 4282900"/>
                <a:gd name="connsiteY13" fmla="*/ 855573 h 5795027"/>
                <a:gd name="connsiteX14" fmla="*/ 1950071 w 4282900"/>
                <a:gd name="connsiteY14" fmla="*/ 164715 h 5795027"/>
                <a:gd name="connsiteX15" fmla="*/ 2144960 w 4282900"/>
                <a:gd name="connsiteY15" fmla="*/ 0 h 5795027"/>
                <a:gd name="connsiteX16" fmla="*/ 2332832 w 4282900"/>
                <a:gd name="connsiteY16" fmla="*/ 164715 h 5795027"/>
                <a:gd name="connsiteX17" fmla="*/ 2976290 w 4282900"/>
                <a:gd name="connsiteY17" fmla="*/ 524033 h 5795027"/>
                <a:gd name="connsiteX0" fmla="*/ 4282900 w 4282900"/>
                <a:gd name="connsiteY0" fmla="*/ 3441681 h 5795027"/>
                <a:gd name="connsiteX1" fmla="*/ 3723546 w 4282900"/>
                <a:gd name="connsiteY1" fmla="*/ 4939455 h 5795027"/>
                <a:gd name="connsiteX2" fmla="*/ 2332829 w 4282900"/>
                <a:gd name="connsiteY2" fmla="*/ 5630311 h 5795027"/>
                <a:gd name="connsiteX3" fmla="*/ 2137940 w 4282900"/>
                <a:gd name="connsiteY3" fmla="*/ 5795027 h 5795027"/>
                <a:gd name="connsiteX4" fmla="*/ 1950069 w 4282900"/>
                <a:gd name="connsiteY4" fmla="*/ 5630311 h 5795027"/>
                <a:gd name="connsiteX5" fmla="*/ 559353 w 4282900"/>
                <a:gd name="connsiteY5" fmla="*/ 4939455 h 5795027"/>
                <a:gd name="connsiteX6" fmla="*/ 0 w 4282900"/>
                <a:gd name="connsiteY6" fmla="*/ 3746068 h 5795027"/>
                <a:gd name="connsiteX7" fmla="*/ 0 w 4282900"/>
                <a:gd name="connsiteY7" fmla="*/ 3441681 h 5795027"/>
                <a:gd name="connsiteX8" fmla="*/ 0 w 4282900"/>
                <a:gd name="connsiteY8" fmla="*/ 3042471 h 5795027"/>
                <a:gd name="connsiteX9" fmla="*/ 0 w 4282900"/>
                <a:gd name="connsiteY9" fmla="*/ 2752557 h 5795027"/>
                <a:gd name="connsiteX10" fmla="*/ 0 w 4282900"/>
                <a:gd name="connsiteY10" fmla="*/ 2231503 h 5795027"/>
                <a:gd name="connsiteX11" fmla="*/ 0 w 4282900"/>
                <a:gd name="connsiteY11" fmla="*/ 2048959 h 5795027"/>
                <a:gd name="connsiteX12" fmla="*/ 559354 w 4282900"/>
                <a:gd name="connsiteY12" fmla="*/ 855573 h 5795027"/>
                <a:gd name="connsiteX13" fmla="*/ 1950071 w 4282900"/>
                <a:gd name="connsiteY13" fmla="*/ 164715 h 5795027"/>
                <a:gd name="connsiteX14" fmla="*/ 2144960 w 4282900"/>
                <a:gd name="connsiteY14" fmla="*/ 0 h 5795027"/>
                <a:gd name="connsiteX15" fmla="*/ 2332832 w 4282900"/>
                <a:gd name="connsiteY15" fmla="*/ 164715 h 5795027"/>
                <a:gd name="connsiteX16" fmla="*/ 2976290 w 4282900"/>
                <a:gd name="connsiteY16" fmla="*/ 524033 h 5795027"/>
                <a:gd name="connsiteX0" fmla="*/ 3723546 w 3723546"/>
                <a:gd name="connsiteY0" fmla="*/ 4939455 h 5795027"/>
                <a:gd name="connsiteX1" fmla="*/ 2332829 w 3723546"/>
                <a:gd name="connsiteY1" fmla="*/ 5630311 h 5795027"/>
                <a:gd name="connsiteX2" fmla="*/ 2137940 w 3723546"/>
                <a:gd name="connsiteY2" fmla="*/ 5795027 h 5795027"/>
                <a:gd name="connsiteX3" fmla="*/ 1950069 w 3723546"/>
                <a:gd name="connsiteY3" fmla="*/ 5630311 h 5795027"/>
                <a:gd name="connsiteX4" fmla="*/ 559353 w 3723546"/>
                <a:gd name="connsiteY4" fmla="*/ 4939455 h 5795027"/>
                <a:gd name="connsiteX5" fmla="*/ 0 w 3723546"/>
                <a:gd name="connsiteY5" fmla="*/ 3746068 h 5795027"/>
                <a:gd name="connsiteX6" fmla="*/ 0 w 3723546"/>
                <a:gd name="connsiteY6" fmla="*/ 3441681 h 5795027"/>
                <a:gd name="connsiteX7" fmla="*/ 0 w 3723546"/>
                <a:gd name="connsiteY7" fmla="*/ 3042471 h 5795027"/>
                <a:gd name="connsiteX8" fmla="*/ 0 w 3723546"/>
                <a:gd name="connsiteY8" fmla="*/ 2752557 h 5795027"/>
                <a:gd name="connsiteX9" fmla="*/ 0 w 3723546"/>
                <a:gd name="connsiteY9" fmla="*/ 2231503 h 5795027"/>
                <a:gd name="connsiteX10" fmla="*/ 0 w 3723546"/>
                <a:gd name="connsiteY10" fmla="*/ 2048959 h 5795027"/>
                <a:gd name="connsiteX11" fmla="*/ 559354 w 3723546"/>
                <a:gd name="connsiteY11" fmla="*/ 855573 h 5795027"/>
                <a:gd name="connsiteX12" fmla="*/ 1950071 w 3723546"/>
                <a:gd name="connsiteY12" fmla="*/ 164715 h 5795027"/>
                <a:gd name="connsiteX13" fmla="*/ 2144960 w 3723546"/>
                <a:gd name="connsiteY13" fmla="*/ 0 h 5795027"/>
                <a:gd name="connsiteX14" fmla="*/ 2332832 w 3723546"/>
                <a:gd name="connsiteY14" fmla="*/ 164715 h 5795027"/>
                <a:gd name="connsiteX15" fmla="*/ 2976290 w 3723546"/>
                <a:gd name="connsiteY15" fmla="*/ 524033 h 5795027"/>
                <a:gd name="connsiteX0" fmla="*/ 3723546 w 3723546"/>
                <a:gd name="connsiteY0" fmla="*/ 4939455 h 5795027"/>
                <a:gd name="connsiteX1" fmla="*/ 2989878 w 3723546"/>
                <a:gd name="connsiteY1" fmla="*/ 5266109 h 5795027"/>
                <a:gd name="connsiteX2" fmla="*/ 2332829 w 3723546"/>
                <a:gd name="connsiteY2" fmla="*/ 5630311 h 5795027"/>
                <a:gd name="connsiteX3" fmla="*/ 2137940 w 3723546"/>
                <a:gd name="connsiteY3" fmla="*/ 5795027 h 5795027"/>
                <a:gd name="connsiteX4" fmla="*/ 1950069 w 3723546"/>
                <a:gd name="connsiteY4" fmla="*/ 5630311 h 5795027"/>
                <a:gd name="connsiteX5" fmla="*/ 559353 w 3723546"/>
                <a:gd name="connsiteY5" fmla="*/ 4939455 h 5795027"/>
                <a:gd name="connsiteX6" fmla="*/ 0 w 3723546"/>
                <a:gd name="connsiteY6" fmla="*/ 3746068 h 5795027"/>
                <a:gd name="connsiteX7" fmla="*/ 0 w 3723546"/>
                <a:gd name="connsiteY7" fmla="*/ 3441681 h 5795027"/>
                <a:gd name="connsiteX8" fmla="*/ 0 w 3723546"/>
                <a:gd name="connsiteY8" fmla="*/ 3042471 h 5795027"/>
                <a:gd name="connsiteX9" fmla="*/ 0 w 3723546"/>
                <a:gd name="connsiteY9" fmla="*/ 2752557 h 5795027"/>
                <a:gd name="connsiteX10" fmla="*/ 0 w 3723546"/>
                <a:gd name="connsiteY10" fmla="*/ 2231503 h 5795027"/>
                <a:gd name="connsiteX11" fmla="*/ 0 w 3723546"/>
                <a:gd name="connsiteY11" fmla="*/ 2048959 h 5795027"/>
                <a:gd name="connsiteX12" fmla="*/ 559354 w 3723546"/>
                <a:gd name="connsiteY12" fmla="*/ 855573 h 5795027"/>
                <a:gd name="connsiteX13" fmla="*/ 1950071 w 3723546"/>
                <a:gd name="connsiteY13" fmla="*/ 164715 h 5795027"/>
                <a:gd name="connsiteX14" fmla="*/ 2144960 w 3723546"/>
                <a:gd name="connsiteY14" fmla="*/ 0 h 5795027"/>
                <a:gd name="connsiteX15" fmla="*/ 2332832 w 3723546"/>
                <a:gd name="connsiteY15" fmla="*/ 164715 h 5795027"/>
                <a:gd name="connsiteX16" fmla="*/ 2976290 w 3723546"/>
                <a:gd name="connsiteY16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89878 w 2989878"/>
                <a:gd name="connsiteY0" fmla="*/ 5266109 h 5795027"/>
                <a:gd name="connsiteX1" fmla="*/ 2332829 w 2989878"/>
                <a:gd name="connsiteY1" fmla="*/ 5630311 h 5795027"/>
                <a:gd name="connsiteX2" fmla="*/ 2137940 w 2989878"/>
                <a:gd name="connsiteY2" fmla="*/ 5795027 h 5795027"/>
                <a:gd name="connsiteX3" fmla="*/ 1950069 w 2989878"/>
                <a:gd name="connsiteY3" fmla="*/ 5630311 h 5795027"/>
                <a:gd name="connsiteX4" fmla="*/ 559353 w 2989878"/>
                <a:gd name="connsiteY4" fmla="*/ 4939455 h 5795027"/>
                <a:gd name="connsiteX5" fmla="*/ 0 w 2989878"/>
                <a:gd name="connsiteY5" fmla="*/ 3746068 h 5795027"/>
                <a:gd name="connsiteX6" fmla="*/ 0 w 2989878"/>
                <a:gd name="connsiteY6" fmla="*/ 3441681 h 5795027"/>
                <a:gd name="connsiteX7" fmla="*/ 0 w 2989878"/>
                <a:gd name="connsiteY7" fmla="*/ 3042471 h 5795027"/>
                <a:gd name="connsiteX8" fmla="*/ 0 w 2989878"/>
                <a:gd name="connsiteY8" fmla="*/ 2752557 h 5795027"/>
                <a:gd name="connsiteX9" fmla="*/ 0 w 2989878"/>
                <a:gd name="connsiteY9" fmla="*/ 2231503 h 5795027"/>
                <a:gd name="connsiteX10" fmla="*/ 0 w 2989878"/>
                <a:gd name="connsiteY10" fmla="*/ 2048959 h 5795027"/>
                <a:gd name="connsiteX11" fmla="*/ 559354 w 2989878"/>
                <a:gd name="connsiteY11" fmla="*/ 855573 h 5795027"/>
                <a:gd name="connsiteX12" fmla="*/ 1950071 w 2989878"/>
                <a:gd name="connsiteY12" fmla="*/ 164715 h 5795027"/>
                <a:gd name="connsiteX13" fmla="*/ 2144960 w 2989878"/>
                <a:gd name="connsiteY13" fmla="*/ 0 h 5795027"/>
                <a:gd name="connsiteX14" fmla="*/ 2332832 w 2989878"/>
                <a:gd name="connsiteY14" fmla="*/ 164715 h 5795027"/>
                <a:gd name="connsiteX15" fmla="*/ 2976290 w 2989878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76290"/>
                <a:gd name="connsiteY0" fmla="*/ 5266109 h 5795027"/>
                <a:gd name="connsiteX1" fmla="*/ 2332829 w 2976290"/>
                <a:gd name="connsiteY1" fmla="*/ 5630311 h 5795027"/>
                <a:gd name="connsiteX2" fmla="*/ 2137940 w 2976290"/>
                <a:gd name="connsiteY2" fmla="*/ 5795027 h 5795027"/>
                <a:gd name="connsiteX3" fmla="*/ 1950069 w 2976290"/>
                <a:gd name="connsiteY3" fmla="*/ 5630311 h 5795027"/>
                <a:gd name="connsiteX4" fmla="*/ 559353 w 2976290"/>
                <a:gd name="connsiteY4" fmla="*/ 4939455 h 5795027"/>
                <a:gd name="connsiteX5" fmla="*/ 0 w 2976290"/>
                <a:gd name="connsiteY5" fmla="*/ 3746068 h 5795027"/>
                <a:gd name="connsiteX6" fmla="*/ 0 w 2976290"/>
                <a:gd name="connsiteY6" fmla="*/ 3441681 h 5795027"/>
                <a:gd name="connsiteX7" fmla="*/ 0 w 2976290"/>
                <a:gd name="connsiteY7" fmla="*/ 3042471 h 5795027"/>
                <a:gd name="connsiteX8" fmla="*/ 0 w 2976290"/>
                <a:gd name="connsiteY8" fmla="*/ 2752557 h 5795027"/>
                <a:gd name="connsiteX9" fmla="*/ 0 w 2976290"/>
                <a:gd name="connsiteY9" fmla="*/ 2231503 h 5795027"/>
                <a:gd name="connsiteX10" fmla="*/ 0 w 2976290"/>
                <a:gd name="connsiteY10" fmla="*/ 2048959 h 5795027"/>
                <a:gd name="connsiteX11" fmla="*/ 559354 w 2976290"/>
                <a:gd name="connsiteY11" fmla="*/ 855573 h 5795027"/>
                <a:gd name="connsiteX12" fmla="*/ 1950071 w 2976290"/>
                <a:gd name="connsiteY12" fmla="*/ 164715 h 5795027"/>
                <a:gd name="connsiteX13" fmla="*/ 2144960 w 2976290"/>
                <a:gd name="connsiteY13" fmla="*/ 0 h 5795027"/>
                <a:gd name="connsiteX14" fmla="*/ 2332832 w 2976290"/>
                <a:gd name="connsiteY14" fmla="*/ 164715 h 5795027"/>
                <a:gd name="connsiteX15" fmla="*/ 2976290 w 2976290"/>
                <a:gd name="connsiteY15" fmla="*/ 524033 h 5795027"/>
                <a:gd name="connsiteX0" fmla="*/ 2955049 w 2987296"/>
                <a:gd name="connsiteY0" fmla="*/ 5266109 h 5795027"/>
                <a:gd name="connsiteX1" fmla="*/ 2332829 w 2987296"/>
                <a:gd name="connsiteY1" fmla="*/ 5630311 h 5795027"/>
                <a:gd name="connsiteX2" fmla="*/ 2137940 w 2987296"/>
                <a:gd name="connsiteY2" fmla="*/ 5795027 h 5795027"/>
                <a:gd name="connsiteX3" fmla="*/ 1950069 w 2987296"/>
                <a:gd name="connsiteY3" fmla="*/ 5630311 h 5795027"/>
                <a:gd name="connsiteX4" fmla="*/ 559353 w 2987296"/>
                <a:gd name="connsiteY4" fmla="*/ 4939455 h 5795027"/>
                <a:gd name="connsiteX5" fmla="*/ 0 w 2987296"/>
                <a:gd name="connsiteY5" fmla="*/ 3746068 h 5795027"/>
                <a:gd name="connsiteX6" fmla="*/ 0 w 2987296"/>
                <a:gd name="connsiteY6" fmla="*/ 3441681 h 5795027"/>
                <a:gd name="connsiteX7" fmla="*/ 0 w 2987296"/>
                <a:gd name="connsiteY7" fmla="*/ 3042471 h 5795027"/>
                <a:gd name="connsiteX8" fmla="*/ 0 w 2987296"/>
                <a:gd name="connsiteY8" fmla="*/ 2752557 h 5795027"/>
                <a:gd name="connsiteX9" fmla="*/ 0 w 2987296"/>
                <a:gd name="connsiteY9" fmla="*/ 2231503 h 5795027"/>
                <a:gd name="connsiteX10" fmla="*/ 0 w 2987296"/>
                <a:gd name="connsiteY10" fmla="*/ 2048959 h 5795027"/>
                <a:gd name="connsiteX11" fmla="*/ 559354 w 2987296"/>
                <a:gd name="connsiteY11" fmla="*/ 855573 h 5795027"/>
                <a:gd name="connsiteX12" fmla="*/ 1950071 w 2987296"/>
                <a:gd name="connsiteY12" fmla="*/ 164715 h 5795027"/>
                <a:gd name="connsiteX13" fmla="*/ 2144960 w 2987296"/>
                <a:gd name="connsiteY13" fmla="*/ 0 h 5795027"/>
                <a:gd name="connsiteX14" fmla="*/ 2332832 w 2987296"/>
                <a:gd name="connsiteY14" fmla="*/ 164715 h 5795027"/>
                <a:gd name="connsiteX15" fmla="*/ 2987296 w 2987296"/>
                <a:gd name="connsiteY15" fmla="*/ 557051 h 579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87296" h="5795027">
                  <a:moveTo>
                    <a:pt x="2955049" y="5266109"/>
                  </a:moveTo>
                  <a:cubicBezTo>
                    <a:pt x="2737194" y="5332489"/>
                    <a:pt x="2474819" y="5542158"/>
                    <a:pt x="2332829" y="5630311"/>
                  </a:cubicBezTo>
                  <a:lnTo>
                    <a:pt x="2137940" y="5795027"/>
                  </a:lnTo>
                  <a:lnTo>
                    <a:pt x="1950069" y="5630311"/>
                  </a:lnTo>
                  <a:cubicBezTo>
                    <a:pt x="1484225" y="5270318"/>
                    <a:pt x="959280" y="5171158"/>
                    <a:pt x="559353" y="4939455"/>
                  </a:cubicBezTo>
                  <a:cubicBezTo>
                    <a:pt x="174796" y="4670559"/>
                    <a:pt x="0" y="4362177"/>
                    <a:pt x="0" y="3746068"/>
                  </a:cubicBezTo>
                  <a:lnTo>
                    <a:pt x="0" y="3441681"/>
                  </a:lnTo>
                  <a:lnTo>
                    <a:pt x="0" y="3042471"/>
                  </a:lnTo>
                  <a:lnTo>
                    <a:pt x="0" y="2752557"/>
                  </a:lnTo>
                  <a:lnTo>
                    <a:pt x="0" y="2231503"/>
                  </a:lnTo>
                  <a:lnTo>
                    <a:pt x="0" y="2048959"/>
                  </a:lnTo>
                  <a:cubicBezTo>
                    <a:pt x="0" y="1432851"/>
                    <a:pt x="174797" y="1124469"/>
                    <a:pt x="559354" y="855573"/>
                  </a:cubicBezTo>
                  <a:cubicBezTo>
                    <a:pt x="959283" y="623869"/>
                    <a:pt x="1484227" y="524709"/>
                    <a:pt x="1950071" y="164715"/>
                  </a:cubicBezTo>
                  <a:lnTo>
                    <a:pt x="2144960" y="0"/>
                  </a:lnTo>
                  <a:lnTo>
                    <a:pt x="2332832" y="164715"/>
                  </a:lnTo>
                  <a:cubicBezTo>
                    <a:pt x="2471387" y="252054"/>
                    <a:pt x="2755510" y="441908"/>
                    <a:pt x="2987296" y="557051"/>
                  </a:cubicBezTo>
                </a:path>
              </a:pathLst>
            </a:custGeom>
            <a:noFill/>
            <a:ln w="25400" cap="rnd">
              <a:solidFill>
                <a:schemeClr val="bg2">
                  <a:lumMod val="75000"/>
                  <a:alpha val="6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CD84B89-83B1-AA44-B9BE-C68A3A346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42CABAC1-431A-2B49-9071-DB0E29B26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8721" y="826742"/>
            <a:ext cx="3876811" cy="5127565"/>
          </a:xfrm>
          <a:custGeom>
            <a:avLst/>
            <a:gdLst>
              <a:gd name="connsiteX0" fmla="*/ 1941583 w 3876811"/>
              <a:gd name="connsiteY0" fmla="*/ 0 h 5127565"/>
              <a:gd name="connsiteX1" fmla="*/ 2111641 w 3876811"/>
              <a:gd name="connsiteY1" fmla="*/ 149098 h 5127565"/>
              <a:gd name="connsiteX2" fmla="*/ 3370494 w 3876811"/>
              <a:gd name="connsiteY2" fmla="*/ 774450 h 5127565"/>
              <a:gd name="connsiteX3" fmla="*/ 3876811 w 3876811"/>
              <a:gd name="connsiteY3" fmla="*/ 1854685 h 5127565"/>
              <a:gd name="connsiteX4" fmla="*/ 3876810 w 3876811"/>
              <a:gd name="connsiteY4" fmla="*/ 2507216 h 5127565"/>
              <a:gd name="connsiteX5" fmla="*/ 3872563 w 3876811"/>
              <a:gd name="connsiteY5" fmla="*/ 5127565 h 5127565"/>
              <a:gd name="connsiteX6" fmla="*/ 4248 w 3876811"/>
              <a:gd name="connsiteY6" fmla="*/ 5127565 h 5127565"/>
              <a:gd name="connsiteX7" fmla="*/ 0 w 3876811"/>
              <a:gd name="connsiteY7" fmla="*/ 2507216 h 5127565"/>
              <a:gd name="connsiteX8" fmla="*/ 1 w 3876811"/>
              <a:gd name="connsiteY8" fmla="*/ 1854685 h 5127565"/>
              <a:gd name="connsiteX9" fmla="*/ 506320 w 3876811"/>
              <a:gd name="connsiteY9" fmla="*/ 774450 h 5127565"/>
              <a:gd name="connsiteX10" fmla="*/ 1765173 w 3876811"/>
              <a:gd name="connsiteY10" fmla="*/ 149098 h 5127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876811" h="5127565">
                <a:moveTo>
                  <a:pt x="1941583" y="0"/>
                </a:moveTo>
                <a:lnTo>
                  <a:pt x="2111641" y="149098"/>
                </a:lnTo>
                <a:cubicBezTo>
                  <a:pt x="2533316" y="474958"/>
                  <a:pt x="3008486" y="564716"/>
                  <a:pt x="3370494" y="774450"/>
                </a:cubicBezTo>
                <a:cubicBezTo>
                  <a:pt x="3718589" y="1017851"/>
                  <a:pt x="3876811" y="1296993"/>
                  <a:pt x="3876811" y="1854685"/>
                </a:cubicBezTo>
                <a:cubicBezTo>
                  <a:pt x="3876811" y="2072195"/>
                  <a:pt x="3876810" y="2289706"/>
                  <a:pt x="3876810" y="2507216"/>
                </a:cubicBezTo>
                <a:lnTo>
                  <a:pt x="3872563" y="5127565"/>
                </a:lnTo>
                <a:lnTo>
                  <a:pt x="4248" y="5127565"/>
                </a:lnTo>
                <a:lnTo>
                  <a:pt x="0" y="2507216"/>
                </a:lnTo>
                <a:cubicBezTo>
                  <a:pt x="0" y="2289706"/>
                  <a:pt x="1" y="2072195"/>
                  <a:pt x="1" y="1854685"/>
                </a:cubicBezTo>
                <a:cubicBezTo>
                  <a:pt x="1" y="1296993"/>
                  <a:pt x="158225" y="1017851"/>
                  <a:pt x="506320" y="774450"/>
                </a:cubicBezTo>
                <a:cubicBezTo>
                  <a:pt x="868329" y="564716"/>
                  <a:pt x="1343500" y="474958"/>
                  <a:pt x="1765173" y="149098"/>
                </a:cubicBezTo>
                <a:close/>
              </a:path>
            </a:pathLst>
          </a:custGeom>
          <a:solidFill>
            <a:schemeClr val="bg2">
              <a:lumMod val="7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51771E-76F6-4148-BF99-68F939CC3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3389" y="1887609"/>
            <a:ext cx="3149221" cy="22072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Textbooks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267DF-38C4-104B-8A71-D2A4412E1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8838" y="4391809"/>
            <a:ext cx="2918322" cy="125559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cap="all" spc="300" dirty="0"/>
              <a:t>All course materials is posted </a:t>
            </a:r>
            <a:r>
              <a:rPr lang="en-US" cap="all" spc="300" dirty="0">
                <a:hlinkClick r:id="rId2"/>
              </a:rPr>
              <a:t>here</a:t>
            </a:r>
            <a:endParaRPr lang="en-US" cap="all" spc="300" dirty="0"/>
          </a:p>
        </p:txBody>
      </p:sp>
      <p:sp>
        <p:nvSpPr>
          <p:cNvPr id="26" name="Freeform: Shape 10">
            <a:extLst>
              <a:ext uri="{FF2B5EF4-FFF2-40B4-BE49-F238E27FC236}">
                <a16:creationId xmlns:a16="http://schemas.microsoft.com/office/drawing/2014/main" id="{EF01CF46-9663-6E43-9D34-906EABE81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0828" y="739942"/>
            <a:ext cx="4014345" cy="5281287"/>
          </a:xfrm>
          <a:custGeom>
            <a:avLst/>
            <a:gdLst>
              <a:gd name="connsiteX0" fmla="*/ 2010463 w 4014345"/>
              <a:gd name="connsiteY0" fmla="*/ 0 h 5302828"/>
              <a:gd name="connsiteX1" fmla="*/ 2186554 w 4014345"/>
              <a:gd name="connsiteY1" fmla="*/ 153908 h 5302828"/>
              <a:gd name="connsiteX2" fmla="*/ 3490066 w 4014345"/>
              <a:gd name="connsiteY2" fmla="*/ 799434 h 5302828"/>
              <a:gd name="connsiteX3" fmla="*/ 4014345 w 4014345"/>
              <a:gd name="connsiteY3" fmla="*/ 1914517 h 5302828"/>
              <a:gd name="connsiteX4" fmla="*/ 4014344 w 4014345"/>
              <a:gd name="connsiteY4" fmla="*/ 2588099 h 5302828"/>
              <a:gd name="connsiteX5" fmla="*/ 4009930 w 4014345"/>
              <a:gd name="connsiteY5" fmla="*/ 5302828 h 5302828"/>
              <a:gd name="connsiteX6" fmla="*/ 4415 w 4014345"/>
              <a:gd name="connsiteY6" fmla="*/ 5302828 h 5302828"/>
              <a:gd name="connsiteX7" fmla="*/ 0 w 4014345"/>
              <a:gd name="connsiteY7" fmla="*/ 2588099 h 5302828"/>
              <a:gd name="connsiteX8" fmla="*/ 1 w 4014345"/>
              <a:gd name="connsiteY8" fmla="*/ 1914517 h 5302828"/>
              <a:gd name="connsiteX9" fmla="*/ 524282 w 4014345"/>
              <a:gd name="connsiteY9" fmla="*/ 799434 h 5302828"/>
              <a:gd name="connsiteX10" fmla="*/ 1827794 w 4014345"/>
              <a:gd name="connsiteY10" fmla="*/ 153908 h 5302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14345" h="5302828">
                <a:moveTo>
                  <a:pt x="2010463" y="0"/>
                </a:moveTo>
                <a:lnTo>
                  <a:pt x="2186554" y="153908"/>
                </a:lnTo>
                <a:cubicBezTo>
                  <a:pt x="2623188" y="490280"/>
                  <a:pt x="3115215" y="582934"/>
                  <a:pt x="3490066" y="799434"/>
                </a:cubicBezTo>
                <a:cubicBezTo>
                  <a:pt x="3850510" y="1050687"/>
                  <a:pt x="4014345" y="1338834"/>
                  <a:pt x="4014345" y="1914517"/>
                </a:cubicBezTo>
                <a:cubicBezTo>
                  <a:pt x="4014345" y="2139044"/>
                  <a:pt x="4014344" y="2363572"/>
                  <a:pt x="4014344" y="2588099"/>
                </a:cubicBezTo>
                <a:lnTo>
                  <a:pt x="4009930" y="5302828"/>
                </a:lnTo>
                <a:lnTo>
                  <a:pt x="4415" y="5302828"/>
                </a:lnTo>
                <a:lnTo>
                  <a:pt x="0" y="2588099"/>
                </a:lnTo>
                <a:cubicBezTo>
                  <a:pt x="0" y="2363572"/>
                  <a:pt x="1" y="2139044"/>
                  <a:pt x="1" y="1914517"/>
                </a:cubicBezTo>
                <a:cubicBezTo>
                  <a:pt x="1" y="1338834"/>
                  <a:pt x="163838" y="1050687"/>
                  <a:pt x="524282" y="799434"/>
                </a:cubicBezTo>
                <a:cubicBezTo>
                  <a:pt x="899134" y="582934"/>
                  <a:pt x="1391162" y="490280"/>
                  <a:pt x="1827794" y="153908"/>
                </a:cubicBezTo>
                <a:close/>
              </a:path>
            </a:pathLst>
          </a:custGeom>
          <a:noFill/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12B0473-5C21-AF49-B031-6BDBD1759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2867" y="2117035"/>
            <a:ext cx="1782185" cy="2763079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1125F6D7-E333-5648-83D9-5BA0E4CB4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875" y="2130237"/>
            <a:ext cx="1899696" cy="2753183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F975DE3D-207F-2243-8D0F-A224699DC2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165" y="2117035"/>
            <a:ext cx="2032401" cy="276517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3426C29-5768-7444-AA6E-2A5C98232C98}"/>
              </a:ext>
            </a:extLst>
          </p:cNvPr>
          <p:cNvSpPr txBox="1"/>
          <p:nvPr/>
        </p:nvSpPr>
        <p:spPr>
          <a:xfrm>
            <a:off x="5642867" y="4913696"/>
            <a:ext cx="5877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This course is inspired by those books and you will have reading tasks!</a:t>
            </a:r>
          </a:p>
        </p:txBody>
      </p:sp>
    </p:spTree>
    <p:extLst>
      <p:ext uri="{BB962C8B-B14F-4D97-AF65-F5344CB8AC3E}">
        <p14:creationId xmlns:p14="http://schemas.microsoft.com/office/powerpoint/2010/main" val="3781042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2147A-B170-5242-8A37-224C6F05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Syllabus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0E26A-4641-3F4B-88BC-AF351BCF9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745" y="2248257"/>
            <a:ext cx="5946120" cy="3650155"/>
          </a:xfrm>
        </p:spPr>
        <p:txBody>
          <a:bodyPr/>
          <a:lstStyle/>
          <a:p>
            <a:r>
              <a:rPr lang="en-US" dirty="0"/>
              <a:t>W1: The Machine Learning Problem</a:t>
            </a:r>
          </a:p>
          <a:p>
            <a:r>
              <a:rPr lang="en-US" dirty="0"/>
              <a:t>W2: The Linear Models </a:t>
            </a:r>
          </a:p>
          <a:p>
            <a:r>
              <a:rPr lang="en-US" dirty="0"/>
              <a:t>W3: Decision Trees and Nearest Neighbor</a:t>
            </a:r>
          </a:p>
          <a:p>
            <a:r>
              <a:rPr lang="en-US" dirty="0"/>
              <a:t>W4: Support Vector Machine </a:t>
            </a:r>
          </a:p>
          <a:p>
            <a:r>
              <a:rPr lang="en-US" dirty="0"/>
              <a:t>W5: Features Engineering</a:t>
            </a:r>
          </a:p>
          <a:p>
            <a:r>
              <a:rPr lang="en-US" dirty="0"/>
              <a:t>W6: Optimization Algorithms</a:t>
            </a:r>
          </a:p>
          <a:p>
            <a:r>
              <a:rPr lang="en-US" dirty="0"/>
              <a:t>W7: Multi-Layer </a:t>
            </a:r>
            <a:r>
              <a:rPr lang="en-US" dirty="0" err="1"/>
              <a:t>Perceptrons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0A99BD9-2B5B-9442-B0C7-AB2C4D6FAB47}"/>
              </a:ext>
            </a:extLst>
          </p:cNvPr>
          <p:cNvSpPr txBox="1">
            <a:spLocks/>
          </p:cNvSpPr>
          <p:nvPr/>
        </p:nvSpPr>
        <p:spPr>
          <a:xfrm>
            <a:off x="5859394" y="2248256"/>
            <a:ext cx="5946120" cy="3650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SzPct val="150000"/>
              <a:buFont typeface="Goudy Old Style" panose="02020502050305020303" pitchFamily="18" charset="0"/>
              <a:buChar char="∙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150000"/>
              <a:buFont typeface="Goudy Old Style" panose="02020502050305020303" pitchFamily="18" charset="0"/>
              <a:buChar char="∙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9436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8229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150000"/>
              <a:buFont typeface="Goudy Old Style" panose="02020502050305020303" pitchFamily="18" charset="0"/>
              <a:buChar char="∙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W8: Deep Feed-forward Neural Networks</a:t>
            </a:r>
          </a:p>
          <a:p>
            <a:r>
              <a:rPr lang="en-US"/>
              <a:t>W9: Convolutional Neural Networks</a:t>
            </a:r>
          </a:p>
          <a:p>
            <a:r>
              <a:rPr lang="en-US"/>
              <a:t>W10: Recurrent Neural Networks (GRU and LSTM)</a:t>
            </a:r>
          </a:p>
          <a:p>
            <a:r>
              <a:rPr lang="en-US"/>
              <a:t>W11: Attention Mechanisms and Transformer</a:t>
            </a:r>
          </a:p>
          <a:p>
            <a:r>
              <a:rPr lang="en-US"/>
              <a:t>W12: Generative Adversarial Networks</a:t>
            </a:r>
          </a:p>
          <a:p>
            <a:r>
              <a:rPr lang="en-US"/>
              <a:t>W13: Applications on Computer Vision</a:t>
            </a:r>
          </a:p>
          <a:p>
            <a:r>
              <a:rPr lang="en-US"/>
              <a:t>W14: Applications on Natural Language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597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F9AE1-2F2D-244B-809C-C9CF04AEA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FC427-69E4-7E45-8548-A2CACA7C2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744" y="2248257"/>
            <a:ext cx="10547381" cy="3650155"/>
          </a:xfrm>
        </p:spPr>
        <p:txBody>
          <a:bodyPr/>
          <a:lstStyle/>
          <a:p>
            <a:r>
              <a:rPr lang="en-US" b="1" dirty="0"/>
              <a:t>Attendance: </a:t>
            </a:r>
            <a:r>
              <a:rPr lang="en-US" dirty="0"/>
              <a:t>If you think you are smart enough, you can skip the online classroom! </a:t>
            </a:r>
          </a:p>
          <a:p>
            <a:r>
              <a:rPr lang="en-US" b="1" dirty="0"/>
              <a:t>Classroom: </a:t>
            </a:r>
            <a:r>
              <a:rPr lang="en-US" dirty="0"/>
              <a:t>1.30 hours every Saturday, 09.30-11.00</a:t>
            </a:r>
          </a:p>
          <a:p>
            <a:r>
              <a:rPr lang="en-US" b="1" dirty="0"/>
              <a:t>Homework:</a:t>
            </a:r>
            <a:r>
              <a:rPr lang="en-US" dirty="0"/>
              <a:t> “Code Hacking and Textbook Reading” but I will not have time to review</a:t>
            </a:r>
          </a:p>
          <a:p>
            <a:r>
              <a:rPr lang="en-US" b="1" dirty="0"/>
              <a:t>Discussion: </a:t>
            </a:r>
            <a:r>
              <a:rPr lang="en-US" dirty="0"/>
              <a:t>1 hour every Tuesday, 19.00 – 20.00 </a:t>
            </a:r>
          </a:p>
          <a:p>
            <a:r>
              <a:rPr lang="en-US" b="1" dirty="0"/>
              <a:t>Mid and Final Exam: </a:t>
            </a:r>
            <a:r>
              <a:rPr lang="en-US" dirty="0"/>
              <a:t>You will be given ML and DL projects, similar to homework!  </a:t>
            </a:r>
          </a:p>
          <a:p>
            <a:r>
              <a:rPr lang="en-US" b="1" dirty="0"/>
              <a:t>Software/Tools: </a:t>
            </a:r>
            <a:r>
              <a:rPr lang="en-US" dirty="0"/>
              <a:t>Scikit-Learn, Google Collab, and </a:t>
            </a:r>
            <a:r>
              <a:rPr lang="en-US" dirty="0" err="1"/>
              <a:t>PyTorch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870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F72CB4B-A086-E546-83B0-DD8F40789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6BCCC3-038E-9649-B784-9DAFFF70E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960030"/>
            <a:ext cx="4470832" cy="1507398"/>
          </a:xfrm>
        </p:spPr>
        <p:txBody>
          <a:bodyPr anchor="ctr">
            <a:normAutofit/>
          </a:bodyPr>
          <a:lstStyle/>
          <a:p>
            <a:r>
              <a:rPr lang="en-US" dirty="0"/>
              <a:t>Your Call to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698DE-77B9-CD40-8F36-9B467243A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1" y="2844800"/>
            <a:ext cx="4470831" cy="3053170"/>
          </a:xfrm>
        </p:spPr>
        <p:txBody>
          <a:bodyPr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Register to </a:t>
            </a:r>
            <a:r>
              <a:rPr lang="en-US" dirty="0" err="1"/>
              <a:t>Kaggle.com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Make Your Git Repository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Learn Python Programming at Kaggle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Learn To Use Google Collaboratory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See you next Saturday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151340-7EF2-0647-A719-394EFC3A1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874484"/>
            <a:ext cx="0" cy="3394558"/>
          </a:xfrm>
          <a:prstGeom prst="line">
            <a:avLst/>
          </a:prstGeom>
          <a:ln w="25400" cap="rnd">
            <a:solidFill>
              <a:schemeClr val="bg2">
                <a:lumMod val="75000"/>
                <a:alpha val="65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4573AAD-B7B6-9049-9A52-CF7E61766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8669" y="1847160"/>
            <a:ext cx="4848551" cy="316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655168"/>
      </p:ext>
    </p:extLst>
  </p:cSld>
  <p:clrMapOvr>
    <a:masterClrMapping/>
  </p:clrMapOvr>
</p:sld>
</file>

<file path=ppt/theme/theme1.xml><?xml version="1.0" encoding="utf-8"?>
<a:theme xmlns:a="http://schemas.openxmlformats.org/drawingml/2006/main" name="MarrakeshVTI">
  <a:themeElements>
    <a:clrScheme name="AnalogousFromLightSeedRightStep">
      <a:dk1>
        <a:srgbClr val="000000"/>
      </a:dk1>
      <a:lt1>
        <a:srgbClr val="FFFFFF"/>
      </a:lt1>
      <a:dk2>
        <a:srgbClr val="3D3522"/>
      </a:dk2>
      <a:lt2>
        <a:srgbClr val="E2E6E8"/>
      </a:lt2>
      <a:accent1>
        <a:srgbClr val="C89785"/>
      </a:accent1>
      <a:accent2>
        <a:srgbClr val="B59F6F"/>
      </a:accent2>
      <a:accent3>
        <a:srgbClr val="A2A776"/>
      </a:accent3>
      <a:accent4>
        <a:srgbClr val="8AAC6A"/>
      </a:accent4>
      <a:accent5>
        <a:srgbClr val="7CAF78"/>
      </a:accent5>
      <a:accent6>
        <a:srgbClr val="6DB285"/>
      </a:accent6>
      <a:hlink>
        <a:srgbClr val="5D8A9A"/>
      </a:hlink>
      <a:folHlink>
        <a:srgbClr val="7F7F7F"/>
      </a:folHlink>
    </a:clrScheme>
    <a:fontScheme name="Goudy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rrakeshVTI" id="{DCD97A9B-DAE4-42FA-B2F9-0A5C34F43D6C}" vid="{A7163F41-974B-4A88-831F-D9DFFFE40C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390</Words>
  <Application>Microsoft Office PowerPoint</Application>
  <PresentationFormat>Widescreen</PresentationFormat>
  <Paragraphs>62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Goudy Old Style</vt:lpstr>
      <vt:lpstr>MarrakeshVTI</vt:lpstr>
      <vt:lpstr>Machine Learning</vt:lpstr>
      <vt:lpstr>About Me</vt:lpstr>
      <vt:lpstr>About This Course</vt:lpstr>
      <vt:lpstr>Prerequisites</vt:lpstr>
      <vt:lpstr>The FCP Way</vt:lpstr>
      <vt:lpstr>Textbooks</vt:lpstr>
      <vt:lpstr>Our Syllabus </vt:lpstr>
      <vt:lpstr>Logistics </vt:lpstr>
      <vt:lpstr>Your Call to Action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Risman Adnan</dc:creator>
  <cp:lastModifiedBy>Nurya Fahru Rosyidin</cp:lastModifiedBy>
  <cp:revision>3</cp:revision>
  <dcterms:created xsi:type="dcterms:W3CDTF">2021-09-19T02:35:42Z</dcterms:created>
  <dcterms:modified xsi:type="dcterms:W3CDTF">2021-09-20T01:39:57Z</dcterms:modified>
</cp:coreProperties>
</file>

<file path=docProps/thumbnail.jpeg>
</file>